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3.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4.xml" ContentType="application/vnd.openxmlformats-officedocument.theme+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5.xml" ContentType="application/vnd.openxmlformats-officedocument.theme+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6.xml" ContentType="application/vnd.openxmlformats-officedocument.theme+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theme/theme7.xml" ContentType="application/vnd.openxmlformats-officedocument.theme+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theme/theme8.xml" ContentType="application/vnd.openxmlformats-officedocument.theme+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theme/theme9.xml" ContentType="application/vnd.openxmlformats-officedocument.theme+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theme/theme10.xml" ContentType="application/vnd.openxmlformats-officedocument.theme+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theme/theme11.xml" ContentType="application/vnd.openxmlformats-officedocument.theme+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theme/theme12.xml" ContentType="application/vnd.openxmlformats-officedocument.theme+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theme/theme13.xml" ContentType="application/vnd.openxmlformats-officedocument.theme+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theme/theme14.xml" ContentType="application/vnd.openxmlformats-officedocument.theme+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theme/theme15.xml" ContentType="application/vnd.openxmlformats-officedocument.theme+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theme/theme16.xml" ContentType="application/vnd.openxmlformats-officedocument.theme+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theme/theme17.xml" ContentType="application/vnd.openxmlformats-officedocument.theme+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theme/theme18.xml" ContentType="application/vnd.openxmlformats-officedocument.theme+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theme/theme19.xml" ContentType="application/vnd.openxmlformats-officedocument.theme+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theme/theme20.xml" ContentType="application/vnd.openxmlformats-officedocument.theme+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theme/theme21.xml" ContentType="application/vnd.openxmlformats-officedocument.theme+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theme/theme22.xml" ContentType="application/vnd.openxmlformats-officedocument.theme+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theme/theme23.xml" ContentType="application/vnd.openxmlformats-officedocument.theme+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theme/theme24.xml" ContentType="application/vnd.openxmlformats-officedocument.theme+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theme/theme25.xml" ContentType="application/vnd.openxmlformats-officedocument.theme+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theme/theme26.xml" ContentType="application/vnd.openxmlformats-officedocument.theme+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theme/theme27.xml" ContentType="application/vnd.openxmlformats-officedocument.theme+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theme/theme28.xml" ContentType="application/vnd.openxmlformats-officedocument.theme+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theme/theme29.xml" ContentType="application/vnd.openxmlformats-officedocument.theme+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theme/theme30.xml" ContentType="application/vnd.openxmlformats-officedocument.theme+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theme/theme31.xml" ContentType="application/vnd.openxmlformats-officedocument.theme+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theme/theme32.xml" ContentType="application/vnd.openxmlformats-officedocument.theme+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theme/theme33.xml" ContentType="application/vnd.openxmlformats-officedocument.theme+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theme/theme34.xml" ContentType="application/vnd.openxmlformats-officedocument.theme+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theme/theme35.xml" ContentType="application/vnd.openxmlformats-officedocument.theme+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theme/theme36.xml" ContentType="application/vnd.openxmlformats-officedocument.theme+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theme/theme37.xml" ContentType="application/vnd.openxmlformats-officedocument.theme+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theme/theme38.xml" ContentType="application/vnd.openxmlformats-officedocument.theme+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theme/theme39.xml" ContentType="application/vnd.openxmlformats-officedocument.theme+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theme/theme40.xml" ContentType="application/vnd.openxmlformats-officedocument.theme+xml"/>
  <Override PartName="/ppt/slideLayouts/slideLayout439.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theme/theme41.xml" ContentType="application/vnd.openxmlformats-officedocument.theme+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0.xml" ContentType="application/vnd.openxmlformats-officedocument.presentationml.slideLayout+xml"/>
  <Override PartName="/ppt/theme/theme42.xml" ContentType="application/vnd.openxmlformats-officedocument.theme+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theme/theme43.xml" ContentType="application/vnd.openxmlformats-officedocument.theme+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theme/theme44.xml" ContentType="application/vnd.openxmlformats-officedocument.theme+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theme/theme45.xml" ContentType="application/vnd.openxmlformats-officedocument.theme+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theme/theme46.xml" ContentType="application/vnd.openxmlformats-officedocument.theme+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theme/theme47.xml" ContentType="application/vnd.openxmlformats-officedocument.theme+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theme/theme48.xml" ContentType="application/vnd.openxmlformats-officedocument.theme+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theme/theme49.xml" ContentType="application/vnd.openxmlformats-officedocument.theme+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90" r:id="rId1"/>
    <p:sldMasterId id="2147483912" r:id="rId2"/>
    <p:sldMasterId id="2147483924" r:id="rId3"/>
    <p:sldMasterId id="2147483936" r:id="rId4"/>
    <p:sldMasterId id="2147483948" r:id="rId5"/>
    <p:sldMasterId id="2147483960" r:id="rId6"/>
    <p:sldMasterId id="2147483972" r:id="rId7"/>
    <p:sldMasterId id="2147483984" r:id="rId8"/>
    <p:sldMasterId id="2147483996" r:id="rId9"/>
    <p:sldMasterId id="2147484008" r:id="rId10"/>
    <p:sldMasterId id="2147484020" r:id="rId11"/>
    <p:sldMasterId id="2147484032" r:id="rId12"/>
    <p:sldMasterId id="2147484044" r:id="rId13"/>
    <p:sldMasterId id="2147484056" r:id="rId14"/>
    <p:sldMasterId id="2147484068" r:id="rId15"/>
    <p:sldMasterId id="2147484080" r:id="rId16"/>
    <p:sldMasterId id="2147484092" r:id="rId17"/>
    <p:sldMasterId id="2147484104" r:id="rId18"/>
    <p:sldMasterId id="2147484116" r:id="rId19"/>
    <p:sldMasterId id="2147484128" r:id="rId20"/>
    <p:sldMasterId id="2147484140" r:id="rId21"/>
    <p:sldMasterId id="2147484152" r:id="rId22"/>
    <p:sldMasterId id="2147484164" r:id="rId23"/>
    <p:sldMasterId id="2147484176" r:id="rId24"/>
    <p:sldMasterId id="2147484188" r:id="rId25"/>
    <p:sldMasterId id="2147484200" r:id="rId26"/>
    <p:sldMasterId id="2147484224" r:id="rId27"/>
    <p:sldMasterId id="2147484236" r:id="rId28"/>
    <p:sldMasterId id="2147484248" r:id="rId29"/>
    <p:sldMasterId id="2147484260" r:id="rId30"/>
    <p:sldMasterId id="2147484272" r:id="rId31"/>
    <p:sldMasterId id="2147484284" r:id="rId32"/>
    <p:sldMasterId id="2147484296" r:id="rId33"/>
    <p:sldMasterId id="2147484308" r:id="rId34"/>
    <p:sldMasterId id="2147484320" r:id="rId35"/>
    <p:sldMasterId id="2147484332" r:id="rId36"/>
    <p:sldMasterId id="2147484344" r:id="rId37"/>
    <p:sldMasterId id="2147484356" r:id="rId38"/>
    <p:sldMasterId id="2147484368" r:id="rId39"/>
    <p:sldMasterId id="2147484380" r:id="rId40"/>
    <p:sldMasterId id="2147484392" r:id="rId41"/>
    <p:sldMasterId id="2147484404" r:id="rId42"/>
    <p:sldMasterId id="2147484416" r:id="rId43"/>
    <p:sldMasterId id="2147484428" r:id="rId44"/>
    <p:sldMasterId id="2147484440" r:id="rId45"/>
    <p:sldMasterId id="2147484452" r:id="rId46"/>
    <p:sldMasterId id="2147484464" r:id="rId47"/>
    <p:sldMasterId id="2147484476" r:id="rId48"/>
    <p:sldMasterId id="2147484488" r:id="rId49"/>
    <p:sldMasterId id="2147484500" r:id="rId50"/>
  </p:sldMasterIdLst>
  <p:notesMasterIdLst>
    <p:notesMasterId r:id="rId90"/>
  </p:notesMasterIdLst>
  <p:handoutMasterIdLst>
    <p:handoutMasterId r:id="rId91"/>
  </p:handoutMasterIdLst>
  <p:sldIdLst>
    <p:sldId id="481" r:id="rId51"/>
    <p:sldId id="645" r:id="rId52"/>
    <p:sldId id="661" r:id="rId53"/>
    <p:sldId id="659" r:id="rId54"/>
    <p:sldId id="660" r:id="rId55"/>
    <p:sldId id="628" r:id="rId56"/>
    <p:sldId id="657" r:id="rId57"/>
    <p:sldId id="662" r:id="rId58"/>
    <p:sldId id="580" r:id="rId59"/>
    <p:sldId id="658" r:id="rId60"/>
    <p:sldId id="632" r:id="rId61"/>
    <p:sldId id="633" r:id="rId62"/>
    <p:sldId id="642" r:id="rId63"/>
    <p:sldId id="663" r:id="rId64"/>
    <p:sldId id="635" r:id="rId65"/>
    <p:sldId id="673" r:id="rId66"/>
    <p:sldId id="636" r:id="rId67"/>
    <p:sldId id="664" r:id="rId68"/>
    <p:sldId id="665" r:id="rId69"/>
    <p:sldId id="666" r:id="rId70"/>
    <p:sldId id="667" r:id="rId71"/>
    <p:sldId id="644" r:id="rId72"/>
    <p:sldId id="649" r:id="rId73"/>
    <p:sldId id="648" r:id="rId74"/>
    <p:sldId id="655" r:id="rId75"/>
    <p:sldId id="647" r:id="rId76"/>
    <p:sldId id="650" r:id="rId77"/>
    <p:sldId id="651" r:id="rId78"/>
    <p:sldId id="646" r:id="rId79"/>
    <p:sldId id="653" r:id="rId80"/>
    <p:sldId id="669" r:id="rId81"/>
    <p:sldId id="668" r:id="rId82"/>
    <p:sldId id="674" r:id="rId83"/>
    <p:sldId id="654" r:id="rId84"/>
    <p:sldId id="670" r:id="rId85"/>
    <p:sldId id="671" r:id="rId86"/>
    <p:sldId id="672" r:id="rId87"/>
    <p:sldId id="630" r:id="rId88"/>
    <p:sldId id="629" r:id="rId89"/>
  </p:sldIdLst>
  <p:sldSz cx="9144000" cy="5143500" type="screen16x9"/>
  <p:notesSz cx="6858000" cy="9144000"/>
  <p:defaultTextStyle>
    <a:defPPr>
      <a:defRPr lang="en-US"/>
    </a:defPPr>
    <a:lvl1pPr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1pPr>
    <a:lvl2pPr marL="457200"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2pPr>
    <a:lvl3pPr marL="914400"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3pPr>
    <a:lvl4pPr marL="1371600"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4pPr>
    <a:lvl5pPr marL="1828800"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5pPr>
    <a:lvl6pPr marL="2286000" algn="l" defTabSz="457200" rtl="0" eaLnBrk="1" latinLnBrk="0" hangingPunct="1">
      <a:defRPr kern="1200">
        <a:solidFill>
          <a:schemeClr val="tx1"/>
        </a:solidFill>
        <a:latin typeface="Calibri" charset="0"/>
        <a:ea typeface="ＭＳ Ｐゴシック" charset="0"/>
        <a:cs typeface="ＭＳ Ｐゴシック" charset="0"/>
      </a:defRPr>
    </a:lvl6pPr>
    <a:lvl7pPr marL="2743200" algn="l" defTabSz="457200" rtl="0" eaLnBrk="1" latinLnBrk="0" hangingPunct="1">
      <a:defRPr kern="1200">
        <a:solidFill>
          <a:schemeClr val="tx1"/>
        </a:solidFill>
        <a:latin typeface="Calibri" charset="0"/>
        <a:ea typeface="ＭＳ Ｐゴシック" charset="0"/>
        <a:cs typeface="ＭＳ Ｐゴシック" charset="0"/>
      </a:defRPr>
    </a:lvl7pPr>
    <a:lvl8pPr marL="3200400" algn="l" defTabSz="457200" rtl="0" eaLnBrk="1" latinLnBrk="0" hangingPunct="1">
      <a:defRPr kern="1200">
        <a:solidFill>
          <a:schemeClr val="tx1"/>
        </a:solidFill>
        <a:latin typeface="Calibri" charset="0"/>
        <a:ea typeface="ＭＳ Ｐゴシック" charset="0"/>
        <a:cs typeface="ＭＳ Ｐゴシック" charset="0"/>
      </a:defRPr>
    </a:lvl8pPr>
    <a:lvl9pPr marL="3657600" algn="l" defTabSz="457200" rtl="0" eaLnBrk="1" latinLnBrk="0" hangingPunct="1">
      <a:defRPr kern="1200">
        <a:solidFill>
          <a:schemeClr val="tx1"/>
        </a:solidFill>
        <a:latin typeface="Calibri"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99DB"/>
    <a:srgbClr val="297FB8"/>
    <a:srgbClr val="010728"/>
    <a:srgbClr val="6DC23E"/>
    <a:srgbClr val="2CD34B"/>
    <a:srgbClr val="AF1B1B"/>
    <a:srgbClr val="3498DB"/>
    <a:srgbClr val="00FF00"/>
    <a:srgbClr val="3D5F28"/>
    <a:srgbClr val="649BD1"/>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099" autoAdjust="0"/>
    <p:restoredTop sz="76343" autoAdjust="0"/>
  </p:normalViewPr>
  <p:slideViewPr>
    <p:cSldViewPr snapToGrid="0" snapToObjects="1">
      <p:cViewPr varScale="1">
        <p:scale>
          <a:sx n="91" d="100"/>
          <a:sy n="91" d="100"/>
        </p:scale>
        <p:origin x="1212" y="78"/>
      </p:cViewPr>
      <p:guideLst>
        <p:guide orient="horz" pos="1620"/>
        <p:guide pos="2880"/>
      </p:guideLst>
    </p:cSldViewPr>
  </p:slideViewPr>
  <p:outlineViewPr>
    <p:cViewPr>
      <p:scale>
        <a:sx n="33" d="100"/>
        <a:sy n="33" d="100"/>
      </p:scale>
      <p:origin x="16" y="12212"/>
    </p:cViewPr>
  </p:outlineViewPr>
  <p:notesTextViewPr>
    <p:cViewPr>
      <p:scale>
        <a:sx n="155" d="100"/>
        <a:sy n="155" d="100"/>
      </p:scale>
      <p:origin x="0" y="0"/>
    </p:cViewPr>
  </p:notesTextViewPr>
  <p:sorterViewPr>
    <p:cViewPr>
      <p:scale>
        <a:sx n="155" d="100"/>
        <a:sy n="155" d="100"/>
      </p:scale>
      <p:origin x="0" y="1324"/>
    </p:cViewPr>
  </p:sorterViewPr>
  <p:notesViewPr>
    <p:cSldViewPr snapToGrid="0" snapToObjects="1">
      <p:cViewPr varScale="1">
        <p:scale>
          <a:sx n="52" d="100"/>
          <a:sy n="52" d="100"/>
        </p:scale>
        <p:origin x="-2680" y="-7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Master" Target="slideMasters/slideMaster26.xml"/><Relationship Id="rId21" Type="http://schemas.openxmlformats.org/officeDocument/2006/relationships/slideMaster" Target="slideMasters/slideMaster21.xml"/><Relationship Id="rId42" Type="http://schemas.openxmlformats.org/officeDocument/2006/relationships/slideMaster" Target="slideMasters/slideMaster42.xml"/><Relationship Id="rId47" Type="http://schemas.openxmlformats.org/officeDocument/2006/relationships/slideMaster" Target="slideMasters/slideMaster47.xml"/><Relationship Id="rId63" Type="http://schemas.openxmlformats.org/officeDocument/2006/relationships/slide" Target="slides/slide13.xml"/><Relationship Id="rId68" Type="http://schemas.openxmlformats.org/officeDocument/2006/relationships/slide" Target="slides/slide18.xml"/><Relationship Id="rId84" Type="http://schemas.openxmlformats.org/officeDocument/2006/relationships/slide" Target="slides/slide34.xml"/><Relationship Id="rId89" Type="http://schemas.openxmlformats.org/officeDocument/2006/relationships/slide" Target="slides/slide39.xml"/><Relationship Id="rId16" Type="http://schemas.openxmlformats.org/officeDocument/2006/relationships/slideMaster" Target="slideMasters/slideMaster16.xml"/><Relationship Id="rId11" Type="http://schemas.openxmlformats.org/officeDocument/2006/relationships/slideMaster" Target="slideMasters/slideMaster11.xml"/><Relationship Id="rId32" Type="http://schemas.openxmlformats.org/officeDocument/2006/relationships/slideMaster" Target="slideMasters/slideMaster32.xml"/><Relationship Id="rId37" Type="http://schemas.openxmlformats.org/officeDocument/2006/relationships/slideMaster" Target="slideMasters/slideMaster37.xml"/><Relationship Id="rId53" Type="http://schemas.openxmlformats.org/officeDocument/2006/relationships/slide" Target="slides/slide3.xml"/><Relationship Id="rId58" Type="http://schemas.openxmlformats.org/officeDocument/2006/relationships/slide" Target="slides/slide8.xml"/><Relationship Id="rId74" Type="http://schemas.openxmlformats.org/officeDocument/2006/relationships/slide" Target="slides/slide24.xml"/><Relationship Id="rId79" Type="http://schemas.openxmlformats.org/officeDocument/2006/relationships/slide" Target="slides/slide29.xml"/><Relationship Id="rId5" Type="http://schemas.openxmlformats.org/officeDocument/2006/relationships/slideMaster" Target="slideMasters/slideMaster5.xml"/><Relationship Id="rId90" Type="http://schemas.openxmlformats.org/officeDocument/2006/relationships/notesMaster" Target="notesMasters/notesMaster1.xml"/><Relationship Id="rId95" Type="http://schemas.openxmlformats.org/officeDocument/2006/relationships/tableStyles" Target="tableStyles.xml"/><Relationship Id="rId22" Type="http://schemas.openxmlformats.org/officeDocument/2006/relationships/slideMaster" Target="slideMasters/slideMaster22.xml"/><Relationship Id="rId27" Type="http://schemas.openxmlformats.org/officeDocument/2006/relationships/slideMaster" Target="slideMasters/slideMaster27.xml"/><Relationship Id="rId43" Type="http://schemas.openxmlformats.org/officeDocument/2006/relationships/slideMaster" Target="slideMasters/slideMaster43.xml"/><Relationship Id="rId48" Type="http://schemas.openxmlformats.org/officeDocument/2006/relationships/slideMaster" Target="slideMasters/slideMaster48.xml"/><Relationship Id="rId64" Type="http://schemas.openxmlformats.org/officeDocument/2006/relationships/slide" Target="slides/slide14.xml"/><Relationship Id="rId69" Type="http://schemas.openxmlformats.org/officeDocument/2006/relationships/slide" Target="slides/slide19.xml"/><Relationship Id="rId8" Type="http://schemas.openxmlformats.org/officeDocument/2006/relationships/slideMaster" Target="slideMasters/slideMaster8.xml"/><Relationship Id="rId51" Type="http://schemas.openxmlformats.org/officeDocument/2006/relationships/slide" Target="slides/slide1.xml"/><Relationship Id="rId72" Type="http://schemas.openxmlformats.org/officeDocument/2006/relationships/slide" Target="slides/slide22.xml"/><Relationship Id="rId80" Type="http://schemas.openxmlformats.org/officeDocument/2006/relationships/slide" Target="slides/slide30.xml"/><Relationship Id="rId85" Type="http://schemas.openxmlformats.org/officeDocument/2006/relationships/slide" Target="slides/slide35.xml"/><Relationship Id="rId93" Type="http://schemas.openxmlformats.org/officeDocument/2006/relationships/viewProps" Target="viewProps.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25" Type="http://schemas.openxmlformats.org/officeDocument/2006/relationships/slideMaster" Target="slideMasters/slideMaster25.xml"/><Relationship Id="rId33" Type="http://schemas.openxmlformats.org/officeDocument/2006/relationships/slideMaster" Target="slideMasters/slideMaster33.xml"/><Relationship Id="rId38" Type="http://schemas.openxmlformats.org/officeDocument/2006/relationships/slideMaster" Target="slideMasters/slideMaster38.xml"/><Relationship Id="rId46" Type="http://schemas.openxmlformats.org/officeDocument/2006/relationships/slideMaster" Target="slideMasters/slideMaster46.xml"/><Relationship Id="rId59" Type="http://schemas.openxmlformats.org/officeDocument/2006/relationships/slide" Target="slides/slide9.xml"/><Relationship Id="rId67" Type="http://schemas.openxmlformats.org/officeDocument/2006/relationships/slide" Target="slides/slide17.xml"/><Relationship Id="rId20" Type="http://schemas.openxmlformats.org/officeDocument/2006/relationships/slideMaster" Target="slideMasters/slideMaster20.xml"/><Relationship Id="rId41" Type="http://schemas.openxmlformats.org/officeDocument/2006/relationships/slideMaster" Target="slideMasters/slideMaster41.xml"/><Relationship Id="rId54" Type="http://schemas.openxmlformats.org/officeDocument/2006/relationships/slide" Target="slides/slide4.xml"/><Relationship Id="rId62" Type="http://schemas.openxmlformats.org/officeDocument/2006/relationships/slide" Target="slides/slide12.xml"/><Relationship Id="rId70" Type="http://schemas.openxmlformats.org/officeDocument/2006/relationships/slide" Target="slides/slide20.xml"/><Relationship Id="rId75" Type="http://schemas.openxmlformats.org/officeDocument/2006/relationships/slide" Target="slides/slide25.xml"/><Relationship Id="rId83" Type="http://schemas.openxmlformats.org/officeDocument/2006/relationships/slide" Target="slides/slide33.xml"/><Relationship Id="rId88" Type="http://schemas.openxmlformats.org/officeDocument/2006/relationships/slide" Target="slides/slide38.xml"/><Relationship Id="rId91"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Master" Target="slideMasters/slideMaster15.xml"/><Relationship Id="rId23" Type="http://schemas.openxmlformats.org/officeDocument/2006/relationships/slideMaster" Target="slideMasters/slideMaster23.xml"/><Relationship Id="rId28" Type="http://schemas.openxmlformats.org/officeDocument/2006/relationships/slideMaster" Target="slideMasters/slideMaster28.xml"/><Relationship Id="rId36" Type="http://schemas.openxmlformats.org/officeDocument/2006/relationships/slideMaster" Target="slideMasters/slideMaster36.xml"/><Relationship Id="rId49" Type="http://schemas.openxmlformats.org/officeDocument/2006/relationships/slideMaster" Target="slideMasters/slideMaster49.xml"/><Relationship Id="rId57" Type="http://schemas.openxmlformats.org/officeDocument/2006/relationships/slide" Target="slides/slide7.xml"/><Relationship Id="rId10" Type="http://schemas.openxmlformats.org/officeDocument/2006/relationships/slideMaster" Target="slideMasters/slideMaster10.xml"/><Relationship Id="rId31" Type="http://schemas.openxmlformats.org/officeDocument/2006/relationships/slideMaster" Target="slideMasters/slideMaster31.xml"/><Relationship Id="rId44" Type="http://schemas.openxmlformats.org/officeDocument/2006/relationships/slideMaster" Target="slideMasters/slideMaster44.xml"/><Relationship Id="rId52" Type="http://schemas.openxmlformats.org/officeDocument/2006/relationships/slide" Target="slides/slide2.xml"/><Relationship Id="rId60" Type="http://schemas.openxmlformats.org/officeDocument/2006/relationships/slide" Target="slides/slide10.xml"/><Relationship Id="rId65" Type="http://schemas.openxmlformats.org/officeDocument/2006/relationships/slide" Target="slides/slide15.xml"/><Relationship Id="rId73" Type="http://schemas.openxmlformats.org/officeDocument/2006/relationships/slide" Target="slides/slide23.xml"/><Relationship Id="rId78" Type="http://schemas.openxmlformats.org/officeDocument/2006/relationships/slide" Target="slides/slide28.xml"/><Relationship Id="rId81" Type="http://schemas.openxmlformats.org/officeDocument/2006/relationships/slide" Target="slides/slide31.xml"/><Relationship Id="rId86" Type="http://schemas.openxmlformats.org/officeDocument/2006/relationships/slide" Target="slides/slide36.xml"/><Relationship Id="rId94"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Master" Target="slideMasters/slideMaster13.xml"/><Relationship Id="rId18" Type="http://schemas.openxmlformats.org/officeDocument/2006/relationships/slideMaster" Target="slideMasters/slideMaster18.xml"/><Relationship Id="rId39" Type="http://schemas.openxmlformats.org/officeDocument/2006/relationships/slideMaster" Target="slideMasters/slideMaster39.xml"/><Relationship Id="rId34" Type="http://schemas.openxmlformats.org/officeDocument/2006/relationships/slideMaster" Target="slideMasters/slideMaster34.xml"/><Relationship Id="rId50" Type="http://schemas.openxmlformats.org/officeDocument/2006/relationships/slideMaster" Target="slideMasters/slideMaster50.xml"/><Relationship Id="rId55" Type="http://schemas.openxmlformats.org/officeDocument/2006/relationships/slide" Target="slides/slide5.xml"/><Relationship Id="rId76" Type="http://schemas.openxmlformats.org/officeDocument/2006/relationships/slide" Target="slides/slide26.xml"/><Relationship Id="rId7" Type="http://schemas.openxmlformats.org/officeDocument/2006/relationships/slideMaster" Target="slideMasters/slideMaster7.xml"/><Relationship Id="rId71" Type="http://schemas.openxmlformats.org/officeDocument/2006/relationships/slide" Target="slides/slide21.xml"/><Relationship Id="rId92" Type="http://schemas.openxmlformats.org/officeDocument/2006/relationships/presProps" Target="presProps.xml"/><Relationship Id="rId2" Type="http://schemas.openxmlformats.org/officeDocument/2006/relationships/slideMaster" Target="slideMasters/slideMaster2.xml"/><Relationship Id="rId29" Type="http://schemas.openxmlformats.org/officeDocument/2006/relationships/slideMaster" Target="slideMasters/slideMaster29.xml"/><Relationship Id="rId24" Type="http://schemas.openxmlformats.org/officeDocument/2006/relationships/slideMaster" Target="slideMasters/slideMaster24.xml"/><Relationship Id="rId40" Type="http://schemas.openxmlformats.org/officeDocument/2006/relationships/slideMaster" Target="slideMasters/slideMaster40.xml"/><Relationship Id="rId45" Type="http://schemas.openxmlformats.org/officeDocument/2006/relationships/slideMaster" Target="slideMasters/slideMaster45.xml"/><Relationship Id="rId66" Type="http://schemas.openxmlformats.org/officeDocument/2006/relationships/slide" Target="slides/slide16.xml"/><Relationship Id="rId87" Type="http://schemas.openxmlformats.org/officeDocument/2006/relationships/slide" Target="slides/slide37.xml"/><Relationship Id="rId61" Type="http://schemas.openxmlformats.org/officeDocument/2006/relationships/slide" Target="slides/slide11.xml"/><Relationship Id="rId82" Type="http://schemas.openxmlformats.org/officeDocument/2006/relationships/slide" Target="slides/slide32.xml"/><Relationship Id="rId19" Type="http://schemas.openxmlformats.org/officeDocument/2006/relationships/slideMaster" Target="slideMasters/slideMaster19.xml"/><Relationship Id="rId14" Type="http://schemas.openxmlformats.org/officeDocument/2006/relationships/slideMaster" Target="slideMasters/slideMaster14.xml"/><Relationship Id="rId30" Type="http://schemas.openxmlformats.org/officeDocument/2006/relationships/slideMaster" Target="slideMasters/slideMaster30.xml"/><Relationship Id="rId35" Type="http://schemas.openxmlformats.org/officeDocument/2006/relationships/slideMaster" Target="slideMasters/slideMaster35.xml"/><Relationship Id="rId56" Type="http://schemas.openxmlformats.org/officeDocument/2006/relationships/slide" Target="slides/slide6.xml"/><Relationship Id="rId77" Type="http://schemas.openxmlformats.org/officeDocument/2006/relationships/slide" Target="slides/slide2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cs typeface="+mn-cs"/>
              </a:defRPr>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ea typeface="+mn-ea"/>
                <a:cs typeface="+mn-cs"/>
              </a:defRPr>
            </a:lvl1pPr>
          </a:lstStyle>
          <a:p>
            <a:pPr>
              <a:defRPr/>
            </a:pPr>
            <a:fld id="{7B5875F6-8209-3B43-8D54-4DF20798EA79}" type="datetimeFigureOut">
              <a:rPr lang="en-US"/>
              <a:pPr>
                <a:defRPr/>
              </a:pPr>
              <a:t>5/20/2016</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cs typeface="+mn-cs"/>
              </a:defRPr>
            </a:lvl1pPr>
          </a:lstStyle>
          <a:p>
            <a:pPr>
              <a:defRPr/>
            </a:pP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ea typeface="+mn-ea"/>
                <a:cs typeface="+mn-cs"/>
              </a:defRPr>
            </a:lvl1pPr>
          </a:lstStyle>
          <a:p>
            <a:pPr>
              <a:defRPr/>
            </a:pPr>
            <a:fld id="{5199D93C-06EA-CA4C-AC2F-A7630D005F58}" type="slidenum">
              <a:rPr lang="en-US"/>
              <a:pPr>
                <a:defRPr/>
              </a:pPr>
              <a:t>‹#›</a:t>
            </a:fld>
            <a:endParaRPr lang="en-US"/>
          </a:p>
        </p:txBody>
      </p:sp>
    </p:spTree>
    <p:extLst>
      <p:ext uri="{BB962C8B-B14F-4D97-AF65-F5344CB8AC3E}">
        <p14:creationId xmlns:p14="http://schemas.microsoft.com/office/powerpoint/2010/main" val="241046170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ea typeface="+mn-ea"/>
                <a:cs typeface="+mn-cs"/>
              </a:defRPr>
            </a:lvl1pPr>
          </a:lstStyle>
          <a:p>
            <a:pPr>
              <a:defRPr/>
            </a:pPr>
            <a:fld id="{1CAF9CD8-746D-2048-806C-8E31B1780CF5}" type="datetimeFigureOut">
              <a:rPr lang="en-US"/>
              <a:pPr>
                <a:defRPr/>
              </a:pPr>
              <a:t>5/20/2016</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ea typeface="+mn-ea"/>
                <a:cs typeface="+mn-cs"/>
              </a:defRPr>
            </a:lvl1pPr>
          </a:lstStyle>
          <a:p>
            <a:pPr>
              <a:defRPr/>
            </a:pPr>
            <a:fld id="{3244B1D4-63DB-514D-99AA-086E2EBFDFEF}" type="slidenum">
              <a:rPr lang="en-US"/>
              <a:pPr>
                <a:defRPr/>
              </a:pPr>
              <a:t>‹#›</a:t>
            </a:fld>
            <a:endParaRPr lang="en-US"/>
          </a:p>
        </p:txBody>
      </p:sp>
    </p:spTree>
    <p:extLst>
      <p:ext uri="{BB962C8B-B14F-4D97-AF65-F5344CB8AC3E}">
        <p14:creationId xmlns:p14="http://schemas.microsoft.com/office/powerpoint/2010/main" val="4241290216"/>
      </p:ext>
    </p:extLst>
  </p:cSld>
  <p:clrMap bg1="lt1" tx1="dk1" bg2="lt2" tx2="dk2" accent1="accent1" accent2="accent2" accent3="accent3" accent4="accent4" accent5="accent5" accent6="accent6" hlink="hlink" folHlink="folHlink"/>
  <p:notesStyle>
    <a:lvl1pPr algn="l" defTabSz="457200" rtl="0" eaLnBrk="0" fontAlgn="base" hangingPunct="0">
      <a:spcBef>
        <a:spcPct val="30000"/>
      </a:spcBef>
      <a:spcAft>
        <a:spcPct val="0"/>
      </a:spcAft>
      <a:defRPr sz="1200" kern="1200">
        <a:solidFill>
          <a:schemeClr val="tx1"/>
        </a:solidFill>
        <a:latin typeface="+mn-lt"/>
        <a:ea typeface="ＭＳ Ｐゴシック" charset="0"/>
        <a:cs typeface="ＭＳ Ｐゴシック" charset="0"/>
      </a:defRPr>
    </a:lvl1pPr>
    <a:lvl2pPr marL="457200" algn="l" defTabSz="457200" rtl="0" eaLnBrk="0" fontAlgn="base" hangingPunct="0">
      <a:spcBef>
        <a:spcPct val="30000"/>
      </a:spcBef>
      <a:spcAft>
        <a:spcPct val="0"/>
      </a:spcAft>
      <a:defRPr sz="1200" kern="1200">
        <a:solidFill>
          <a:schemeClr val="tx1"/>
        </a:solidFill>
        <a:latin typeface="+mn-lt"/>
        <a:ea typeface="ＭＳ Ｐゴシック" charset="0"/>
        <a:cs typeface="+mn-cs"/>
      </a:defRPr>
    </a:lvl2pPr>
    <a:lvl3pPr marL="914400" algn="l" defTabSz="457200" rtl="0" eaLnBrk="0" fontAlgn="base" hangingPunct="0">
      <a:spcBef>
        <a:spcPct val="30000"/>
      </a:spcBef>
      <a:spcAft>
        <a:spcPct val="0"/>
      </a:spcAft>
      <a:defRPr sz="1200" kern="1200">
        <a:solidFill>
          <a:schemeClr val="tx1"/>
        </a:solidFill>
        <a:latin typeface="+mn-lt"/>
        <a:ea typeface="ＭＳ Ｐゴシック" charset="0"/>
        <a:cs typeface="+mn-cs"/>
      </a:defRPr>
    </a:lvl3pPr>
    <a:lvl4pPr marL="1371600" algn="l" defTabSz="457200" rtl="0" eaLnBrk="0" fontAlgn="base" hangingPunct="0">
      <a:spcBef>
        <a:spcPct val="30000"/>
      </a:spcBef>
      <a:spcAft>
        <a:spcPct val="0"/>
      </a:spcAft>
      <a:defRPr sz="1200" kern="1200">
        <a:solidFill>
          <a:schemeClr val="tx1"/>
        </a:solidFill>
        <a:latin typeface="+mn-lt"/>
        <a:ea typeface="ＭＳ Ｐゴシック" charset="0"/>
        <a:cs typeface="+mn-cs"/>
      </a:defRPr>
    </a:lvl4pPr>
    <a:lvl5pPr marL="1828800" algn="l" defTabSz="457200" rtl="0" eaLnBrk="0" fontAlgn="base" hangingPunct="0">
      <a:spcBef>
        <a:spcPct val="30000"/>
      </a:spcBef>
      <a:spcAft>
        <a:spcPct val="0"/>
      </a:spcAft>
      <a:defRPr sz="1200" kern="1200">
        <a:solidFill>
          <a:schemeClr val="tx1"/>
        </a:solidFill>
        <a:latin typeface="+mn-lt"/>
        <a:ea typeface="ＭＳ Ｐゴシック" charset="0"/>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Xamarin Introduction! </a:t>
            </a:r>
          </a:p>
        </p:txBody>
      </p:sp>
      <p:sp>
        <p:nvSpPr>
          <p:cNvPr id="4" name="Slide Number Placeholder 3"/>
          <p:cNvSpPr>
            <a:spLocks noGrp="1"/>
          </p:cNvSpPr>
          <p:nvPr>
            <p:ph type="sldNum" sz="quarter" idx="10"/>
          </p:nvPr>
        </p:nvSpPr>
        <p:spPr/>
        <p:txBody>
          <a:bodyPr/>
          <a:lstStyle/>
          <a:p>
            <a:pPr>
              <a:defRPr/>
            </a:pPr>
            <a:fld id="{3244B1D4-63DB-514D-99AA-086E2EBFDFEF}" type="slidenum">
              <a:rPr lang="en-US" smtClean="0"/>
              <a:pPr>
                <a:defRPr/>
              </a:pPr>
              <a:t>1</a:t>
            </a:fld>
            <a:endParaRPr lang="en-US"/>
          </a:p>
        </p:txBody>
      </p:sp>
    </p:spTree>
    <p:extLst>
      <p:ext uri="{BB962C8B-B14F-4D97-AF65-F5344CB8AC3E}">
        <p14:creationId xmlns:p14="http://schemas.microsoft.com/office/powerpoint/2010/main" val="6316888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244B1D4-63DB-514D-99AA-086E2EBFDFEF}" type="slidenum">
              <a:rPr lang="en-US"/>
              <a:pPr>
                <a:defRPr/>
              </a:pPr>
              <a:t>10</a:t>
            </a:fld>
            <a:endParaRPr lang="en-US"/>
          </a:p>
        </p:txBody>
      </p:sp>
    </p:spTree>
    <p:extLst>
      <p:ext uri="{BB962C8B-B14F-4D97-AF65-F5344CB8AC3E}">
        <p14:creationId xmlns:p14="http://schemas.microsoft.com/office/powerpoint/2010/main" val="13677831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244B1D4-63DB-514D-99AA-086E2EBFDFEF}" type="slidenum">
              <a:rPr lang="en-US"/>
              <a:pPr>
                <a:defRPr/>
              </a:pPr>
              <a:t>11</a:t>
            </a:fld>
            <a:endParaRPr lang="en-US"/>
          </a:p>
        </p:txBody>
      </p:sp>
    </p:spTree>
    <p:extLst>
      <p:ext uri="{BB962C8B-B14F-4D97-AF65-F5344CB8AC3E}">
        <p14:creationId xmlns:p14="http://schemas.microsoft.com/office/powerpoint/2010/main" val="23637564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244B1D4-63DB-514D-99AA-086E2EBFDFEF}" type="slidenum">
              <a:rPr lang="en-US"/>
              <a:pPr>
                <a:defRPr/>
              </a:pPr>
              <a:t>12</a:t>
            </a:fld>
            <a:endParaRPr lang="en-US"/>
          </a:p>
        </p:txBody>
      </p:sp>
    </p:spTree>
    <p:extLst>
      <p:ext uri="{BB962C8B-B14F-4D97-AF65-F5344CB8AC3E}">
        <p14:creationId xmlns:p14="http://schemas.microsoft.com/office/powerpoint/2010/main" val="2713049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244B1D4-63DB-514D-99AA-086E2EBFDFEF}" type="slidenum">
              <a:rPr lang="en-US"/>
              <a:pPr>
                <a:defRPr/>
              </a:pPr>
              <a:t>13</a:t>
            </a:fld>
            <a:endParaRPr lang="en-US"/>
          </a:p>
        </p:txBody>
      </p:sp>
    </p:spTree>
    <p:extLst>
      <p:ext uri="{BB962C8B-B14F-4D97-AF65-F5344CB8AC3E}">
        <p14:creationId xmlns:p14="http://schemas.microsoft.com/office/powerpoint/2010/main" val="34364614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244B1D4-63DB-514D-99AA-086E2EBFDFEF}" type="slidenum">
              <a:rPr lang="en-US"/>
              <a:pPr>
                <a:defRPr/>
              </a:pPr>
              <a:t>14</a:t>
            </a:fld>
            <a:endParaRPr lang="en-US"/>
          </a:p>
        </p:txBody>
      </p:sp>
    </p:spTree>
    <p:extLst>
      <p:ext uri="{BB962C8B-B14F-4D97-AF65-F5344CB8AC3E}">
        <p14:creationId xmlns:p14="http://schemas.microsoft.com/office/powerpoint/2010/main" val="38910371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https://t.co/ZnMg0pb40a</a:t>
            </a:r>
          </a:p>
        </p:txBody>
      </p:sp>
      <p:sp>
        <p:nvSpPr>
          <p:cNvPr id="4" name="Slide Number Placeholder 3"/>
          <p:cNvSpPr>
            <a:spLocks noGrp="1"/>
          </p:cNvSpPr>
          <p:nvPr>
            <p:ph type="sldNum" sz="quarter" idx="10"/>
          </p:nvPr>
        </p:nvSpPr>
        <p:spPr/>
        <p:txBody>
          <a:bodyPr/>
          <a:lstStyle/>
          <a:p>
            <a:pPr>
              <a:defRPr/>
            </a:pPr>
            <a:fld id="{3244B1D4-63DB-514D-99AA-086E2EBFDFEF}" type="slidenum">
              <a:rPr lang="en-US"/>
              <a:pPr>
                <a:defRPr/>
              </a:pPr>
              <a:t>15</a:t>
            </a:fld>
            <a:endParaRPr lang="en-US"/>
          </a:p>
        </p:txBody>
      </p:sp>
    </p:spTree>
    <p:extLst>
      <p:ext uri="{BB962C8B-B14F-4D97-AF65-F5344CB8AC3E}">
        <p14:creationId xmlns:p14="http://schemas.microsoft.com/office/powerpoint/2010/main" val="7321336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https://t.co/ZnMg0pb40a</a:t>
            </a:r>
          </a:p>
        </p:txBody>
      </p:sp>
      <p:sp>
        <p:nvSpPr>
          <p:cNvPr id="4" name="Slide Number Placeholder 3"/>
          <p:cNvSpPr>
            <a:spLocks noGrp="1"/>
          </p:cNvSpPr>
          <p:nvPr>
            <p:ph type="sldNum" sz="quarter" idx="10"/>
          </p:nvPr>
        </p:nvSpPr>
        <p:spPr/>
        <p:txBody>
          <a:bodyPr/>
          <a:lstStyle/>
          <a:p>
            <a:pPr>
              <a:defRPr/>
            </a:pPr>
            <a:fld id="{3244B1D4-63DB-514D-99AA-086E2EBFDFEF}" type="slidenum">
              <a:rPr lang="en-US"/>
              <a:pPr>
                <a:defRPr/>
              </a:pPr>
              <a:t>16</a:t>
            </a:fld>
            <a:endParaRPr lang="en-US"/>
          </a:p>
        </p:txBody>
      </p:sp>
    </p:spTree>
    <p:extLst>
      <p:ext uri="{BB962C8B-B14F-4D97-AF65-F5344CB8AC3E}">
        <p14:creationId xmlns:p14="http://schemas.microsoft.com/office/powerpoint/2010/main" val="25249839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sz="1200" b="0" i="0" kern="1200" dirty="0">
                <a:solidFill>
                  <a:schemeClr val="tx1"/>
                </a:solidFill>
                <a:effectLst/>
                <a:latin typeface="+mn-lt"/>
                <a:ea typeface="ＭＳ Ｐゴシック" charset="0"/>
                <a:cs typeface="ＭＳ Ｐゴシック" charset="0"/>
              </a:rPr>
              <a:t>2,000 real devices</a:t>
            </a:r>
            <a:endParaRPr lang="en-US" dirty="0"/>
          </a:p>
        </p:txBody>
      </p:sp>
      <p:sp>
        <p:nvSpPr>
          <p:cNvPr id="4" name="Slide Number Placeholder 3"/>
          <p:cNvSpPr>
            <a:spLocks noGrp="1"/>
          </p:cNvSpPr>
          <p:nvPr>
            <p:ph type="sldNum" sz="quarter" idx="10"/>
          </p:nvPr>
        </p:nvSpPr>
        <p:spPr/>
        <p:txBody>
          <a:bodyPr/>
          <a:lstStyle/>
          <a:p>
            <a:pPr>
              <a:defRPr/>
            </a:pPr>
            <a:fld id="{3244B1D4-63DB-514D-99AA-086E2EBFDFEF}" type="slidenum">
              <a:rPr lang="en-US"/>
              <a:pPr>
                <a:defRPr/>
              </a:pPr>
              <a:t>17</a:t>
            </a:fld>
            <a:endParaRPr lang="en-US"/>
          </a:p>
        </p:txBody>
      </p:sp>
    </p:spTree>
    <p:extLst>
      <p:ext uri="{BB962C8B-B14F-4D97-AF65-F5344CB8AC3E}">
        <p14:creationId xmlns:p14="http://schemas.microsoft.com/office/powerpoint/2010/main" val="36296301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244B1D4-63DB-514D-99AA-086E2EBFDFEF}" type="slidenum">
              <a:rPr lang="en-US"/>
              <a:pPr>
                <a:defRPr/>
              </a:pPr>
              <a:t>18</a:t>
            </a:fld>
            <a:endParaRPr lang="en-US"/>
          </a:p>
        </p:txBody>
      </p:sp>
    </p:spTree>
    <p:extLst>
      <p:ext uri="{BB962C8B-B14F-4D97-AF65-F5344CB8AC3E}">
        <p14:creationId xmlns:p14="http://schemas.microsoft.com/office/powerpoint/2010/main" val="24423349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244B1D4-63DB-514D-99AA-086E2EBFDFEF}" type="slidenum">
              <a:rPr lang="en-US"/>
              <a:pPr>
                <a:defRPr/>
              </a:pPr>
              <a:t>19</a:t>
            </a:fld>
            <a:endParaRPr lang="en-US"/>
          </a:p>
        </p:txBody>
      </p:sp>
    </p:spTree>
    <p:extLst>
      <p:ext uri="{BB962C8B-B14F-4D97-AF65-F5344CB8AC3E}">
        <p14:creationId xmlns:p14="http://schemas.microsoft.com/office/powerpoint/2010/main" val="32064375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dirty="0" err="1"/>
              <a:t>Xamarin</a:t>
            </a:r>
            <a:r>
              <a:rPr lang="en-ZA" dirty="0"/>
              <a:t> Evolve 2016 was largest Evolve yet.</a:t>
            </a:r>
            <a:br>
              <a:rPr lang="en-ZA" dirty="0"/>
            </a:br>
            <a:r>
              <a:rPr lang="en-ZA" dirty="0"/>
              <a:t>1,700 mobile developers attended.</a:t>
            </a:r>
            <a:br>
              <a:rPr lang="en-ZA" dirty="0"/>
            </a:br>
            <a:r>
              <a:rPr lang="en-ZA" dirty="0"/>
              <a:t>Tens of thousands of developers from 152 countries on the live stream.</a:t>
            </a:r>
          </a:p>
          <a:p>
            <a:r>
              <a:rPr lang="en-US" dirty="0"/>
              <a:t>70 Speakers</a:t>
            </a:r>
          </a:p>
        </p:txBody>
      </p:sp>
      <p:sp>
        <p:nvSpPr>
          <p:cNvPr id="4" name="Slide Number Placeholder 3"/>
          <p:cNvSpPr>
            <a:spLocks noGrp="1"/>
          </p:cNvSpPr>
          <p:nvPr>
            <p:ph type="sldNum" sz="quarter" idx="10"/>
          </p:nvPr>
        </p:nvSpPr>
        <p:spPr/>
        <p:txBody>
          <a:bodyPr/>
          <a:lstStyle/>
          <a:p>
            <a:pPr>
              <a:defRPr/>
            </a:pPr>
            <a:fld id="{3244B1D4-63DB-514D-99AA-086E2EBFDFEF}" type="slidenum">
              <a:rPr lang="en-US"/>
              <a:pPr>
                <a:defRPr/>
              </a:pPr>
              <a:t>2</a:t>
            </a:fld>
            <a:endParaRPr lang="en-US"/>
          </a:p>
        </p:txBody>
      </p:sp>
    </p:spTree>
    <p:extLst>
      <p:ext uri="{BB962C8B-B14F-4D97-AF65-F5344CB8AC3E}">
        <p14:creationId xmlns:p14="http://schemas.microsoft.com/office/powerpoint/2010/main" val="224761999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244B1D4-63DB-514D-99AA-086E2EBFDFEF}" type="slidenum">
              <a:rPr lang="en-US"/>
              <a:pPr>
                <a:defRPr/>
              </a:pPr>
              <a:t>20</a:t>
            </a:fld>
            <a:endParaRPr lang="en-US"/>
          </a:p>
        </p:txBody>
      </p:sp>
    </p:spTree>
    <p:extLst>
      <p:ext uri="{BB962C8B-B14F-4D97-AF65-F5344CB8AC3E}">
        <p14:creationId xmlns:p14="http://schemas.microsoft.com/office/powerpoint/2010/main" val="141541246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244B1D4-63DB-514D-99AA-086E2EBFDFEF}" type="slidenum">
              <a:rPr lang="en-US"/>
              <a:pPr>
                <a:defRPr/>
              </a:pPr>
              <a:t>21</a:t>
            </a:fld>
            <a:endParaRPr lang="en-US"/>
          </a:p>
        </p:txBody>
      </p:sp>
    </p:spTree>
    <p:extLst>
      <p:ext uri="{BB962C8B-B14F-4D97-AF65-F5344CB8AC3E}">
        <p14:creationId xmlns:p14="http://schemas.microsoft.com/office/powerpoint/2010/main" val="31752461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244B1D4-63DB-514D-99AA-086E2EBFDFEF}" type="slidenum">
              <a:rPr lang="en-US"/>
              <a:pPr>
                <a:defRPr/>
              </a:pPr>
              <a:t>22</a:t>
            </a:fld>
            <a:endParaRPr lang="en-US"/>
          </a:p>
        </p:txBody>
      </p:sp>
    </p:spTree>
    <p:extLst>
      <p:ext uri="{BB962C8B-B14F-4D97-AF65-F5344CB8AC3E}">
        <p14:creationId xmlns:p14="http://schemas.microsoft.com/office/powerpoint/2010/main" val="180300356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244B1D4-63DB-514D-99AA-086E2EBFDFEF}" type="slidenum">
              <a:rPr lang="en-US"/>
              <a:pPr>
                <a:defRPr/>
              </a:pPr>
              <a:t>23</a:t>
            </a:fld>
            <a:endParaRPr lang="en-US"/>
          </a:p>
        </p:txBody>
      </p:sp>
    </p:spTree>
    <p:extLst>
      <p:ext uri="{BB962C8B-B14F-4D97-AF65-F5344CB8AC3E}">
        <p14:creationId xmlns:p14="http://schemas.microsoft.com/office/powerpoint/2010/main" val="109172348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244B1D4-63DB-514D-99AA-086E2EBFDFEF}" type="slidenum">
              <a:rPr lang="en-US"/>
              <a:pPr>
                <a:defRPr/>
              </a:pPr>
              <a:t>24</a:t>
            </a:fld>
            <a:endParaRPr lang="en-US"/>
          </a:p>
        </p:txBody>
      </p:sp>
    </p:spTree>
    <p:extLst>
      <p:ext uri="{BB962C8B-B14F-4D97-AF65-F5344CB8AC3E}">
        <p14:creationId xmlns:p14="http://schemas.microsoft.com/office/powerpoint/2010/main" val="309933825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244B1D4-63DB-514D-99AA-086E2EBFDFEF}" type="slidenum">
              <a:rPr lang="en-US"/>
              <a:pPr>
                <a:defRPr/>
              </a:pPr>
              <a:t>25</a:t>
            </a:fld>
            <a:endParaRPr lang="en-US"/>
          </a:p>
        </p:txBody>
      </p:sp>
    </p:spTree>
    <p:extLst>
      <p:ext uri="{BB962C8B-B14F-4D97-AF65-F5344CB8AC3E}">
        <p14:creationId xmlns:p14="http://schemas.microsoft.com/office/powerpoint/2010/main" val="21718222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244B1D4-63DB-514D-99AA-086E2EBFDFEF}" type="slidenum">
              <a:rPr lang="en-US"/>
              <a:pPr>
                <a:defRPr/>
              </a:pPr>
              <a:t>26</a:t>
            </a:fld>
            <a:endParaRPr lang="en-US"/>
          </a:p>
        </p:txBody>
      </p:sp>
    </p:spTree>
    <p:extLst>
      <p:ext uri="{BB962C8B-B14F-4D97-AF65-F5344CB8AC3E}">
        <p14:creationId xmlns:p14="http://schemas.microsoft.com/office/powerpoint/2010/main" val="177296307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244B1D4-63DB-514D-99AA-086E2EBFDFEF}" type="slidenum">
              <a:rPr lang="en-US"/>
              <a:pPr>
                <a:defRPr/>
              </a:pPr>
              <a:t>27</a:t>
            </a:fld>
            <a:endParaRPr lang="en-US"/>
          </a:p>
        </p:txBody>
      </p:sp>
    </p:spTree>
    <p:extLst>
      <p:ext uri="{BB962C8B-B14F-4D97-AF65-F5344CB8AC3E}">
        <p14:creationId xmlns:p14="http://schemas.microsoft.com/office/powerpoint/2010/main" val="233941704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244B1D4-63DB-514D-99AA-086E2EBFDFEF}" type="slidenum">
              <a:rPr lang="en-US"/>
              <a:pPr>
                <a:defRPr/>
              </a:pPr>
              <a:t>28</a:t>
            </a:fld>
            <a:endParaRPr lang="en-US"/>
          </a:p>
        </p:txBody>
      </p:sp>
    </p:spTree>
    <p:extLst>
      <p:ext uri="{BB962C8B-B14F-4D97-AF65-F5344CB8AC3E}">
        <p14:creationId xmlns:p14="http://schemas.microsoft.com/office/powerpoint/2010/main" val="153147162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244B1D4-63DB-514D-99AA-086E2EBFDFEF}" type="slidenum">
              <a:rPr lang="en-US"/>
              <a:pPr>
                <a:defRPr/>
              </a:pPr>
              <a:t>29</a:t>
            </a:fld>
            <a:endParaRPr lang="en-US"/>
          </a:p>
        </p:txBody>
      </p:sp>
    </p:spTree>
    <p:extLst>
      <p:ext uri="{BB962C8B-B14F-4D97-AF65-F5344CB8AC3E}">
        <p14:creationId xmlns:p14="http://schemas.microsoft.com/office/powerpoint/2010/main" val="35999531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244B1D4-63DB-514D-99AA-086E2EBFDFEF}" type="slidenum">
              <a:rPr lang="en-US"/>
              <a:pPr>
                <a:defRPr/>
              </a:pPr>
              <a:t>3</a:t>
            </a:fld>
            <a:endParaRPr lang="en-US"/>
          </a:p>
        </p:txBody>
      </p:sp>
    </p:spTree>
    <p:extLst>
      <p:ext uri="{BB962C8B-B14F-4D97-AF65-F5344CB8AC3E}">
        <p14:creationId xmlns:p14="http://schemas.microsoft.com/office/powerpoint/2010/main" val="171139003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244B1D4-63DB-514D-99AA-086E2EBFDFEF}" type="slidenum">
              <a:rPr lang="en-US"/>
              <a:pPr>
                <a:defRPr/>
              </a:pPr>
              <a:t>30</a:t>
            </a:fld>
            <a:endParaRPr lang="en-US"/>
          </a:p>
        </p:txBody>
      </p:sp>
    </p:spTree>
    <p:extLst>
      <p:ext uri="{BB962C8B-B14F-4D97-AF65-F5344CB8AC3E}">
        <p14:creationId xmlns:p14="http://schemas.microsoft.com/office/powerpoint/2010/main" val="25429278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244B1D4-63DB-514D-99AA-086E2EBFDFEF}" type="slidenum">
              <a:rPr lang="en-US"/>
              <a:pPr>
                <a:defRPr/>
              </a:pPr>
              <a:t>31</a:t>
            </a:fld>
            <a:endParaRPr lang="en-US"/>
          </a:p>
        </p:txBody>
      </p:sp>
    </p:spTree>
    <p:extLst>
      <p:ext uri="{BB962C8B-B14F-4D97-AF65-F5344CB8AC3E}">
        <p14:creationId xmlns:p14="http://schemas.microsoft.com/office/powerpoint/2010/main" val="270917388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244B1D4-63DB-514D-99AA-086E2EBFDFEF}" type="slidenum">
              <a:rPr lang="en-US"/>
              <a:pPr>
                <a:defRPr/>
              </a:pPr>
              <a:t>32</a:t>
            </a:fld>
            <a:endParaRPr lang="en-US"/>
          </a:p>
        </p:txBody>
      </p:sp>
    </p:spTree>
    <p:extLst>
      <p:ext uri="{BB962C8B-B14F-4D97-AF65-F5344CB8AC3E}">
        <p14:creationId xmlns:p14="http://schemas.microsoft.com/office/powerpoint/2010/main" val="17671557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244B1D4-63DB-514D-99AA-086E2EBFDFEF}" type="slidenum">
              <a:rPr lang="en-US"/>
              <a:pPr>
                <a:defRPr/>
              </a:pPr>
              <a:t>33</a:t>
            </a:fld>
            <a:endParaRPr lang="en-US"/>
          </a:p>
        </p:txBody>
      </p:sp>
    </p:spTree>
    <p:extLst>
      <p:ext uri="{BB962C8B-B14F-4D97-AF65-F5344CB8AC3E}">
        <p14:creationId xmlns:p14="http://schemas.microsoft.com/office/powerpoint/2010/main" val="250651354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244B1D4-63DB-514D-99AA-086E2EBFDFEF}" type="slidenum">
              <a:rPr lang="en-US"/>
              <a:pPr>
                <a:defRPr/>
              </a:pPr>
              <a:t>34</a:t>
            </a:fld>
            <a:endParaRPr lang="en-US"/>
          </a:p>
        </p:txBody>
      </p:sp>
    </p:spTree>
    <p:extLst>
      <p:ext uri="{BB962C8B-B14F-4D97-AF65-F5344CB8AC3E}">
        <p14:creationId xmlns:p14="http://schemas.microsoft.com/office/powerpoint/2010/main" val="313407716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244B1D4-63DB-514D-99AA-086E2EBFDFEF}" type="slidenum">
              <a:rPr lang="en-US"/>
              <a:pPr>
                <a:defRPr/>
              </a:pPr>
              <a:t>35</a:t>
            </a:fld>
            <a:endParaRPr lang="en-US"/>
          </a:p>
        </p:txBody>
      </p:sp>
    </p:spTree>
    <p:extLst>
      <p:ext uri="{BB962C8B-B14F-4D97-AF65-F5344CB8AC3E}">
        <p14:creationId xmlns:p14="http://schemas.microsoft.com/office/powerpoint/2010/main" val="43359915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244B1D4-63DB-514D-99AA-086E2EBFDFEF}" type="slidenum">
              <a:rPr lang="en-US"/>
              <a:pPr>
                <a:defRPr/>
              </a:pPr>
              <a:t>36</a:t>
            </a:fld>
            <a:endParaRPr lang="en-US"/>
          </a:p>
        </p:txBody>
      </p:sp>
    </p:spTree>
    <p:extLst>
      <p:ext uri="{BB962C8B-B14F-4D97-AF65-F5344CB8AC3E}">
        <p14:creationId xmlns:p14="http://schemas.microsoft.com/office/powerpoint/2010/main" val="336824779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244B1D4-63DB-514D-99AA-086E2EBFDFEF}" type="slidenum">
              <a:rPr lang="en-US"/>
              <a:pPr>
                <a:defRPr/>
              </a:pPr>
              <a:t>37</a:t>
            </a:fld>
            <a:endParaRPr lang="en-US"/>
          </a:p>
        </p:txBody>
      </p:sp>
    </p:spTree>
    <p:extLst>
      <p:ext uri="{BB962C8B-B14F-4D97-AF65-F5344CB8AC3E}">
        <p14:creationId xmlns:p14="http://schemas.microsoft.com/office/powerpoint/2010/main" val="138911590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244B1D4-63DB-514D-99AA-086E2EBFDFEF}" type="slidenum">
              <a:rPr lang="en-US"/>
              <a:pPr>
                <a:defRPr/>
              </a:pPr>
              <a:t>38</a:t>
            </a:fld>
            <a:endParaRPr lang="en-US"/>
          </a:p>
        </p:txBody>
      </p:sp>
    </p:spTree>
    <p:extLst>
      <p:ext uri="{BB962C8B-B14F-4D97-AF65-F5344CB8AC3E}">
        <p14:creationId xmlns:p14="http://schemas.microsoft.com/office/powerpoint/2010/main" val="127037495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BD7D81-D864-B349-9FB4-613ED1F9D755}" type="slidenum">
              <a:rPr lang="en-US" smtClean="0"/>
              <a:t>39</a:t>
            </a:fld>
            <a:endParaRPr lang="en-US"/>
          </a:p>
        </p:txBody>
      </p:sp>
    </p:spTree>
    <p:extLst>
      <p:ext uri="{BB962C8B-B14F-4D97-AF65-F5344CB8AC3E}">
        <p14:creationId xmlns:p14="http://schemas.microsoft.com/office/powerpoint/2010/main" val="22291632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244B1D4-63DB-514D-99AA-086E2EBFDFEF}" type="slidenum">
              <a:rPr lang="en-US"/>
              <a:pPr>
                <a:defRPr/>
              </a:pPr>
              <a:t>4</a:t>
            </a:fld>
            <a:endParaRPr lang="en-US"/>
          </a:p>
        </p:txBody>
      </p:sp>
    </p:spTree>
    <p:extLst>
      <p:ext uri="{BB962C8B-B14F-4D97-AF65-F5344CB8AC3E}">
        <p14:creationId xmlns:p14="http://schemas.microsoft.com/office/powerpoint/2010/main" val="38715986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244B1D4-63DB-514D-99AA-086E2EBFDFEF}" type="slidenum">
              <a:rPr lang="en-US"/>
              <a:pPr>
                <a:defRPr/>
              </a:pPr>
              <a:t>5</a:t>
            </a:fld>
            <a:endParaRPr lang="en-US"/>
          </a:p>
        </p:txBody>
      </p:sp>
    </p:spTree>
    <p:extLst>
      <p:ext uri="{BB962C8B-B14F-4D97-AF65-F5344CB8AC3E}">
        <p14:creationId xmlns:p14="http://schemas.microsoft.com/office/powerpoint/2010/main" val="12684416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244B1D4-63DB-514D-99AA-086E2EBFDFEF}" type="slidenum">
              <a:rPr lang="en-US"/>
              <a:pPr>
                <a:defRPr/>
              </a:pPr>
              <a:t>6</a:t>
            </a:fld>
            <a:endParaRPr lang="en-US"/>
          </a:p>
        </p:txBody>
      </p:sp>
    </p:spTree>
    <p:extLst>
      <p:ext uri="{BB962C8B-B14F-4D97-AF65-F5344CB8AC3E}">
        <p14:creationId xmlns:p14="http://schemas.microsoft.com/office/powerpoint/2010/main" val="39571312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244B1D4-63DB-514D-99AA-086E2EBFDFEF}" type="slidenum">
              <a:rPr lang="en-US"/>
              <a:pPr>
                <a:defRPr/>
              </a:pPr>
              <a:t>7</a:t>
            </a:fld>
            <a:endParaRPr lang="en-US"/>
          </a:p>
        </p:txBody>
      </p:sp>
    </p:spTree>
    <p:extLst>
      <p:ext uri="{BB962C8B-B14F-4D97-AF65-F5344CB8AC3E}">
        <p14:creationId xmlns:p14="http://schemas.microsoft.com/office/powerpoint/2010/main" val="20631896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244B1D4-63DB-514D-99AA-086E2EBFDFEF}" type="slidenum">
              <a:rPr lang="en-US"/>
              <a:pPr>
                <a:defRPr/>
              </a:pPr>
              <a:t>8</a:t>
            </a:fld>
            <a:endParaRPr lang="en-US"/>
          </a:p>
        </p:txBody>
      </p:sp>
    </p:spTree>
    <p:extLst>
      <p:ext uri="{BB962C8B-B14F-4D97-AF65-F5344CB8AC3E}">
        <p14:creationId xmlns:p14="http://schemas.microsoft.com/office/powerpoint/2010/main" val="41763912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244B1D4-63DB-514D-99AA-086E2EBFDFEF}" type="slidenum">
              <a:rPr lang="en-US"/>
              <a:pPr>
                <a:defRPr/>
              </a:pPr>
              <a:t>9</a:t>
            </a:fld>
            <a:endParaRPr lang="en-US"/>
          </a:p>
        </p:txBody>
      </p:sp>
    </p:spTree>
    <p:extLst>
      <p:ext uri="{BB962C8B-B14F-4D97-AF65-F5344CB8AC3E}">
        <p14:creationId xmlns:p14="http://schemas.microsoft.com/office/powerpoint/2010/main" val="402760291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3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949700" y="742950"/>
            <a:ext cx="4889500" cy="2736850"/>
          </a:xfrm>
        </p:spPr>
        <p:txBody>
          <a:bodyPr/>
          <a:lstStyle>
            <a:lvl1pPr algn="l">
              <a:defRPr b="0" i="0">
                <a:solidFill>
                  <a:srgbClr val="3186C7"/>
                </a:solidFill>
                <a:latin typeface="Helvetica Light"/>
                <a:cs typeface="Helvetica Light"/>
              </a:defRPr>
            </a:lvl1pPr>
          </a:lstStyle>
          <a:p>
            <a:r>
              <a:rPr lang="en-US" dirty="0"/>
              <a:t>Title Goes Here</a:t>
            </a:r>
          </a:p>
        </p:txBody>
      </p:sp>
      <p:sp>
        <p:nvSpPr>
          <p:cNvPr id="4" name="Content Placeholder 3"/>
          <p:cNvSpPr>
            <a:spLocks noGrp="1"/>
          </p:cNvSpPr>
          <p:nvPr>
            <p:ph sz="half" idx="2" hasCustomPrompt="1"/>
          </p:nvPr>
        </p:nvSpPr>
        <p:spPr>
          <a:xfrm>
            <a:off x="3949700" y="3733799"/>
            <a:ext cx="4889500" cy="419101"/>
          </a:xfrm>
          <a:noFill/>
          <a:ln>
            <a:noFill/>
          </a:ln>
        </p:spPr>
        <p:txBody>
          <a:bodyPr/>
          <a:lstStyle>
            <a:lvl1pPr marL="0" indent="0">
              <a:lnSpc>
                <a:spcPct val="70000"/>
              </a:lnSpc>
              <a:buNone/>
              <a:defRPr sz="2800" b="1" i="0">
                <a:ln>
                  <a:noFill/>
                </a:ln>
                <a:solidFill>
                  <a:srgbClr val="8C8A8E"/>
                </a:solidFill>
                <a:latin typeface="Helvetica"/>
                <a:cs typeface="Helvetica"/>
              </a:defRPr>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Name Goes Here</a:t>
            </a:r>
          </a:p>
        </p:txBody>
      </p:sp>
      <p:cxnSp>
        <p:nvCxnSpPr>
          <p:cNvPr id="8" name="Straight Connector 7"/>
          <p:cNvCxnSpPr/>
          <p:nvPr/>
        </p:nvCxnSpPr>
        <p:spPr>
          <a:xfrm>
            <a:off x="3594100" y="742950"/>
            <a:ext cx="0" cy="3657600"/>
          </a:xfrm>
          <a:prstGeom prst="line">
            <a:avLst/>
          </a:prstGeom>
        </p:spPr>
        <p:style>
          <a:lnRef idx="1">
            <a:schemeClr val="accent1"/>
          </a:lnRef>
          <a:fillRef idx="0">
            <a:schemeClr val="accent1"/>
          </a:fillRef>
          <a:effectRef idx="0">
            <a:schemeClr val="accent1"/>
          </a:effectRef>
          <a:fontRef idx="minor">
            <a:schemeClr val="tx1"/>
          </a:fontRef>
        </p:style>
      </p:cxnSp>
      <p:sp>
        <p:nvSpPr>
          <p:cNvPr id="10" name="Content Placeholder 3"/>
          <p:cNvSpPr>
            <a:spLocks noGrp="1"/>
          </p:cNvSpPr>
          <p:nvPr>
            <p:ph sz="half" idx="10" hasCustomPrompt="1"/>
          </p:nvPr>
        </p:nvSpPr>
        <p:spPr>
          <a:xfrm>
            <a:off x="3949700" y="4152900"/>
            <a:ext cx="4889500" cy="419101"/>
          </a:xfrm>
          <a:noFill/>
          <a:ln>
            <a:noFill/>
          </a:ln>
        </p:spPr>
        <p:txBody>
          <a:bodyPr/>
          <a:lstStyle>
            <a:lvl1pPr marL="0" indent="0">
              <a:lnSpc>
                <a:spcPct val="70000"/>
              </a:lnSpc>
              <a:buNone/>
              <a:defRPr sz="2800" b="0" i="0" baseline="0">
                <a:ln>
                  <a:noFill/>
                </a:ln>
                <a:solidFill>
                  <a:srgbClr val="8C8A8E"/>
                </a:solidFill>
                <a:latin typeface="Helvetica Light"/>
                <a:cs typeface="Helvetica Light"/>
              </a:defRPr>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Presenter Title</a:t>
            </a:r>
          </a:p>
        </p:txBody>
      </p:sp>
      <p:sp>
        <p:nvSpPr>
          <p:cNvPr id="11" name="Content Placeholder 3"/>
          <p:cNvSpPr>
            <a:spLocks noGrp="1"/>
          </p:cNvSpPr>
          <p:nvPr>
            <p:ph sz="half" idx="11" hasCustomPrompt="1"/>
          </p:nvPr>
        </p:nvSpPr>
        <p:spPr>
          <a:xfrm>
            <a:off x="3949700" y="4572001"/>
            <a:ext cx="4889500" cy="419101"/>
          </a:xfrm>
          <a:noFill/>
          <a:ln>
            <a:noFill/>
          </a:ln>
        </p:spPr>
        <p:txBody>
          <a:bodyPr/>
          <a:lstStyle>
            <a:lvl1pPr marL="0" indent="0">
              <a:lnSpc>
                <a:spcPct val="70000"/>
              </a:lnSpc>
              <a:buNone/>
              <a:defRPr sz="2800" b="0" i="0">
                <a:ln>
                  <a:noFill/>
                </a:ln>
                <a:solidFill>
                  <a:srgbClr val="8C8A8E"/>
                </a:solidFill>
                <a:latin typeface="Helvetica Light"/>
                <a:cs typeface="Helvetica Light"/>
              </a:defRPr>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Presenter Contact</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371652"/>
            <a:ext cx="3594100" cy="1507443"/>
          </a:xfrm>
          <a:prstGeom prst="rect">
            <a:avLst/>
          </a:prstGeom>
        </p:spPr>
      </p:pic>
    </p:spTree>
    <p:extLst>
      <p:ext uri="{BB962C8B-B14F-4D97-AF65-F5344CB8AC3E}">
        <p14:creationId xmlns:p14="http://schemas.microsoft.com/office/powerpoint/2010/main" val="367431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8613"/>
            <a:ext cx="7772400" cy="1101725"/>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61601C75-6E3A-0C43-AC78-5185600B4E67}" type="datetimeFigureOut">
              <a:rPr lang="en-US" smtClean="0"/>
              <a:t>5/20/2016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B10AB41-457F-9A4C-A01C-ACD95B865C12}" type="slidenum">
              <a:rPr lang="en-US" smtClean="0"/>
              <a:t>‹#›</a:t>
            </a:fld>
            <a:endParaRPr lang="en-US"/>
          </a:p>
        </p:txBody>
      </p:sp>
    </p:spTree>
    <p:extLst>
      <p:ext uri="{BB962C8B-B14F-4D97-AF65-F5344CB8AC3E}">
        <p14:creationId xmlns:p14="http://schemas.microsoft.com/office/powerpoint/2010/main" val="3250406252"/>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114" y="3305176"/>
            <a:ext cx="7772400" cy="1021556"/>
          </a:xfrm>
        </p:spPr>
        <p:txBody>
          <a:bodyPr/>
          <a:lstStyle>
            <a:lvl1pPr algn="l">
              <a:defRPr sz="1500" b="1" cap="all"/>
            </a:lvl1pPr>
          </a:lstStyle>
          <a:p>
            <a:r>
              <a:rPr lang="en-US"/>
              <a:t>Click to edit Master title style</a:t>
            </a:r>
          </a:p>
        </p:txBody>
      </p:sp>
      <p:sp>
        <p:nvSpPr>
          <p:cNvPr id="3" name="Text Placeholder 2"/>
          <p:cNvSpPr>
            <a:spLocks noGrp="1"/>
          </p:cNvSpPr>
          <p:nvPr>
            <p:ph type="body" idx="1"/>
          </p:nvPr>
        </p:nvSpPr>
        <p:spPr>
          <a:xfrm>
            <a:off x="722114" y="2180035"/>
            <a:ext cx="7772400" cy="1125141"/>
          </a:xfrm>
          <a:prstGeom prst="rect">
            <a:avLst/>
          </a:prstGeom>
        </p:spPr>
        <p:txBody>
          <a:bodyPr lIns="34290" tIns="17145" rIns="34290" bIns="17145" anchor="b"/>
          <a:lstStyle>
            <a:lvl1pPr marL="0" indent="0">
              <a:buNone/>
              <a:defRPr sz="800"/>
            </a:lvl1pPr>
            <a:lvl2pPr marL="171450" indent="0">
              <a:buNone/>
              <a:defRPr sz="700"/>
            </a:lvl2pPr>
            <a:lvl3pPr marL="342900" indent="0">
              <a:buNone/>
              <a:defRPr sz="600"/>
            </a:lvl3pPr>
            <a:lvl4pPr marL="514350" indent="0">
              <a:buNone/>
              <a:defRPr sz="500"/>
            </a:lvl4pPr>
            <a:lvl5pPr marL="685800" indent="0">
              <a:buNone/>
              <a:defRPr sz="500"/>
            </a:lvl5pPr>
            <a:lvl6pPr marL="857250" indent="0">
              <a:buNone/>
              <a:defRPr sz="500"/>
            </a:lvl6pPr>
            <a:lvl7pPr marL="1028700" indent="0">
              <a:buNone/>
              <a:defRPr sz="500"/>
            </a:lvl7pPr>
            <a:lvl8pPr marL="1200150" indent="0">
              <a:buNone/>
              <a:defRPr sz="500"/>
            </a:lvl8pPr>
            <a:lvl9pPr marL="1371600" indent="0">
              <a:buNone/>
              <a:defRPr sz="500"/>
            </a:lvl9pPr>
          </a:lstStyle>
          <a:p>
            <a:pPr lvl="0"/>
            <a:r>
              <a:rPr lang="en-US"/>
              <a:t>Click to edit Master text styles</a:t>
            </a:r>
          </a:p>
        </p:txBody>
      </p:sp>
    </p:spTree>
    <p:extLst>
      <p:ext uri="{BB962C8B-B14F-4D97-AF65-F5344CB8AC3E}">
        <p14:creationId xmlns:p14="http://schemas.microsoft.com/office/powerpoint/2010/main" val="596274816"/>
      </p:ext>
    </p:extLst>
  </p:cSld>
  <p:clrMapOvr>
    <a:masterClrMapping/>
  </p:clrMapOvr>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2" y="1200151"/>
            <a:ext cx="4086225" cy="3394472"/>
          </a:xfrm>
          <a:prstGeom prst="rect">
            <a:avLst/>
          </a:prstGeom>
        </p:spPr>
        <p:txBody>
          <a:bodyPr lIns="34290" tIns="17145" rIns="34290" bIns="17145"/>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00577" y="1200151"/>
            <a:ext cx="4086225" cy="3394472"/>
          </a:xfrm>
          <a:prstGeom prst="rect">
            <a:avLst/>
          </a:prstGeom>
        </p:spPr>
        <p:txBody>
          <a:bodyPr lIns="34290" tIns="17145" rIns="34290" bIns="17145"/>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51954592"/>
      </p:ext>
    </p:extLst>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386" cy="479822"/>
          </a:xfrm>
          <a:prstGeom prst="rect">
            <a:avLst/>
          </a:prstGeom>
        </p:spPr>
        <p:txBody>
          <a:bodyPr lIns="34290" tIns="17145" rIns="34290" bIns="17145"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a:t>Click to edit Master text styles</a:t>
            </a:r>
          </a:p>
        </p:txBody>
      </p:sp>
      <p:sp>
        <p:nvSpPr>
          <p:cNvPr id="4" name="Content Placeholder 3"/>
          <p:cNvSpPr>
            <a:spLocks noGrp="1"/>
          </p:cNvSpPr>
          <p:nvPr>
            <p:ph sz="half" idx="2"/>
          </p:nvPr>
        </p:nvSpPr>
        <p:spPr>
          <a:xfrm>
            <a:off x="457200" y="1631156"/>
            <a:ext cx="4040386" cy="2963466"/>
          </a:xfrm>
          <a:prstGeom prst="rect">
            <a:avLst/>
          </a:prstGeom>
        </p:spPr>
        <p:txBody>
          <a:bodyPr lIns="34290" tIns="17145" rIns="34290" bIns="17145"/>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224" y="1151335"/>
            <a:ext cx="4041576" cy="479822"/>
          </a:xfrm>
          <a:prstGeom prst="rect">
            <a:avLst/>
          </a:prstGeom>
        </p:spPr>
        <p:txBody>
          <a:bodyPr lIns="34290" tIns="17145" rIns="34290" bIns="17145"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a:t>Click to edit Master text styles</a:t>
            </a:r>
          </a:p>
        </p:txBody>
      </p:sp>
      <p:sp>
        <p:nvSpPr>
          <p:cNvPr id="6" name="Content Placeholder 5"/>
          <p:cNvSpPr>
            <a:spLocks noGrp="1"/>
          </p:cNvSpPr>
          <p:nvPr>
            <p:ph sz="quarter" idx="4"/>
          </p:nvPr>
        </p:nvSpPr>
        <p:spPr>
          <a:xfrm>
            <a:off x="4645224" y="1631156"/>
            <a:ext cx="4041576" cy="2963466"/>
          </a:xfrm>
          <a:prstGeom prst="rect">
            <a:avLst/>
          </a:prstGeom>
        </p:spPr>
        <p:txBody>
          <a:bodyPr lIns="34290" tIns="17145" rIns="34290" bIns="17145"/>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87684698"/>
      </p:ext>
    </p:extLst>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28940889"/>
      </p:ext>
    </p:extLst>
  </p:cSld>
  <p:clrMapOvr>
    <a:masterClrMapping/>
  </p:clrMapOvr>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76745970"/>
      </p:ext>
    </p:extLst>
  </p:cSld>
  <p:clrMapOvr>
    <a:masterClrMapping/>
  </p:clrMapOvr>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7"/>
            <a:ext cx="3008114" cy="871538"/>
          </a:xfrm>
        </p:spPr>
        <p:txBody>
          <a:bodyPr anchor="b"/>
          <a:lstStyle>
            <a:lvl1pPr algn="l">
              <a:defRPr sz="800" b="1"/>
            </a:lvl1pPr>
          </a:lstStyle>
          <a:p>
            <a:r>
              <a:rPr lang="en-US"/>
              <a:t>Click to edit Master title style</a:t>
            </a:r>
          </a:p>
        </p:txBody>
      </p:sp>
      <p:sp>
        <p:nvSpPr>
          <p:cNvPr id="3" name="Content Placeholder 2"/>
          <p:cNvSpPr>
            <a:spLocks noGrp="1"/>
          </p:cNvSpPr>
          <p:nvPr>
            <p:ph idx="1"/>
          </p:nvPr>
        </p:nvSpPr>
        <p:spPr>
          <a:xfrm>
            <a:off x="3574852" y="204788"/>
            <a:ext cx="5111948" cy="4389834"/>
          </a:xfrm>
          <a:prstGeom prst="rect">
            <a:avLst/>
          </a:prstGeom>
        </p:spPr>
        <p:txBody>
          <a:bodyPr lIns="34290" tIns="17145" rIns="34290" bIns="17145"/>
          <a:lstStyle>
            <a:lvl1pPr>
              <a:defRPr sz="1200"/>
            </a:lvl1pPr>
            <a:lvl2pPr>
              <a:defRPr sz="1100"/>
            </a:lvl2pPr>
            <a:lvl3pPr>
              <a:defRPr sz="900"/>
            </a:lvl3pPr>
            <a:lvl4pPr>
              <a:defRPr sz="800"/>
            </a:lvl4pPr>
            <a:lvl5pPr>
              <a:defRPr sz="800"/>
            </a:lvl5pPr>
            <a:lvl6pPr>
              <a:defRPr sz="800"/>
            </a:lvl6pPr>
            <a:lvl7pPr>
              <a:defRPr sz="800"/>
            </a:lvl7pPr>
            <a:lvl8pPr>
              <a:defRPr sz="800"/>
            </a:lvl8pPr>
            <a:lvl9pPr>
              <a:defRPr sz="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076326"/>
            <a:ext cx="3008114" cy="3518297"/>
          </a:xfrm>
          <a:prstGeom prst="rect">
            <a:avLst/>
          </a:prstGeom>
        </p:spPr>
        <p:txBody>
          <a:bodyPr lIns="34290" tIns="17145" rIns="34290" bIns="17145"/>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a:t>Click to edit Master text styles</a:t>
            </a:r>
          </a:p>
        </p:txBody>
      </p:sp>
    </p:spTree>
    <p:extLst>
      <p:ext uri="{BB962C8B-B14F-4D97-AF65-F5344CB8AC3E}">
        <p14:creationId xmlns:p14="http://schemas.microsoft.com/office/powerpoint/2010/main" val="2305424626"/>
      </p:ext>
    </p:extLst>
  </p:cSld>
  <p:clrMapOvr>
    <a:masterClrMapping/>
  </p:clrMapOvr>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486" y="3600451"/>
            <a:ext cx="5486400" cy="425053"/>
          </a:xfrm>
        </p:spPr>
        <p:txBody>
          <a:bodyPr anchor="b"/>
          <a:lstStyle>
            <a:lvl1pPr algn="l">
              <a:defRPr sz="800" b="1"/>
            </a:lvl1pPr>
          </a:lstStyle>
          <a:p>
            <a:r>
              <a:rPr lang="en-US"/>
              <a:t>Click to edit Master title style</a:t>
            </a:r>
          </a:p>
        </p:txBody>
      </p:sp>
      <p:sp>
        <p:nvSpPr>
          <p:cNvPr id="3" name="Picture Placeholder 2"/>
          <p:cNvSpPr>
            <a:spLocks noGrp="1"/>
          </p:cNvSpPr>
          <p:nvPr>
            <p:ph type="pic" idx="1"/>
          </p:nvPr>
        </p:nvSpPr>
        <p:spPr>
          <a:xfrm>
            <a:off x="1792486" y="459581"/>
            <a:ext cx="5486400" cy="3086100"/>
          </a:xfrm>
          <a:prstGeom prst="rect">
            <a:avLst/>
          </a:prstGeom>
        </p:spPr>
        <p:txBody>
          <a:bodyPr lIns="34290" tIns="17145" rIns="34290" bIns="17145"/>
          <a:lstStyle>
            <a:lvl1pPr marL="0" indent="0">
              <a:buNone/>
              <a:defRPr sz="1200"/>
            </a:lvl1pPr>
            <a:lvl2pPr marL="171450" indent="0">
              <a:buNone/>
              <a:defRPr sz="1100"/>
            </a:lvl2pPr>
            <a:lvl3pPr marL="342900" indent="0">
              <a:buNone/>
              <a:defRPr sz="900"/>
            </a:lvl3pPr>
            <a:lvl4pPr marL="514350" indent="0">
              <a:buNone/>
              <a:defRPr sz="800"/>
            </a:lvl4pPr>
            <a:lvl5pPr marL="685800" indent="0">
              <a:buNone/>
              <a:defRPr sz="800"/>
            </a:lvl5pPr>
            <a:lvl6pPr marL="857250" indent="0">
              <a:buNone/>
              <a:defRPr sz="800"/>
            </a:lvl6pPr>
            <a:lvl7pPr marL="1028700" indent="0">
              <a:buNone/>
              <a:defRPr sz="800"/>
            </a:lvl7pPr>
            <a:lvl8pPr marL="1200150" indent="0">
              <a:buNone/>
              <a:defRPr sz="800"/>
            </a:lvl8pPr>
            <a:lvl9pPr marL="1371600" indent="0">
              <a:buNone/>
              <a:defRPr sz="800"/>
            </a:lvl9pPr>
          </a:lstStyle>
          <a:p>
            <a:pPr lvl="0"/>
            <a:r>
              <a:rPr lang="en-US" noProof="0">
                <a:sym typeface="Lucida Grande" charset="0"/>
              </a:rPr>
              <a:t>Click icon to add picture</a:t>
            </a:r>
          </a:p>
        </p:txBody>
      </p:sp>
      <p:sp>
        <p:nvSpPr>
          <p:cNvPr id="4" name="Text Placeholder 3"/>
          <p:cNvSpPr>
            <a:spLocks noGrp="1"/>
          </p:cNvSpPr>
          <p:nvPr>
            <p:ph type="body" sz="half" idx="2"/>
          </p:nvPr>
        </p:nvSpPr>
        <p:spPr>
          <a:xfrm>
            <a:off x="1792486" y="4025504"/>
            <a:ext cx="5486400" cy="603647"/>
          </a:xfrm>
          <a:prstGeom prst="rect">
            <a:avLst/>
          </a:prstGeom>
        </p:spPr>
        <p:txBody>
          <a:bodyPr lIns="34290" tIns="17145" rIns="34290" bIns="17145"/>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a:t>Click to edit Master text styles</a:t>
            </a:r>
          </a:p>
        </p:txBody>
      </p:sp>
    </p:spTree>
    <p:extLst>
      <p:ext uri="{BB962C8B-B14F-4D97-AF65-F5344CB8AC3E}">
        <p14:creationId xmlns:p14="http://schemas.microsoft.com/office/powerpoint/2010/main" val="3065552715"/>
      </p:ext>
    </p:extLst>
  </p:cSld>
  <p:clrMapOvr>
    <a:masterClrMapping/>
  </p:clrMapOvr>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a:xfrm>
            <a:off x="457200" y="1200151"/>
            <a:ext cx="8229600" cy="3394472"/>
          </a:xfrm>
          <a:prstGeom prst="rect">
            <a:avLst/>
          </a:prstGeom>
        </p:spPr>
        <p:txBody>
          <a:bodyPr vert="eaVert" lIns="34290" tIns="17145" rIns="34290" bIns="17145"/>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6314741"/>
      </p:ext>
    </p:extLst>
  </p:cSld>
  <p:clrMapOvr>
    <a:masterClrMapping/>
  </p:clrMapOvr>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200151"/>
            <a:ext cx="2057400" cy="339447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200151"/>
            <a:ext cx="6115050" cy="3394472"/>
          </a:xfrm>
          <a:prstGeom prst="rect">
            <a:avLst/>
          </a:prstGeom>
        </p:spPr>
        <p:txBody>
          <a:bodyPr vert="eaVert" lIns="34290" tIns="17145" rIns="34290" bIns="17145"/>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64075888"/>
      </p:ext>
    </p:extLst>
  </p:cSld>
  <p:clrMapOvr>
    <a:masterClrMapping/>
  </p:clrMapOvr>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a:prstGeom prst="rect">
            <a:avLst/>
          </a:prstGeom>
        </p:spPr>
        <p:txBody>
          <a:bodyPr lIns="34290" tIns="17145" rIns="34290" bIns="17145"/>
          <a:lstStyle>
            <a:lvl1pPr marL="0" indent="0" algn="ctr">
              <a:buNone/>
              <a:defRPr/>
            </a:lvl1pPr>
            <a:lvl2pPr marL="171450" indent="0" algn="ctr">
              <a:buNone/>
              <a:defRPr/>
            </a:lvl2pPr>
            <a:lvl3pPr marL="342900" indent="0" algn="ctr">
              <a:buNone/>
              <a:defRPr/>
            </a:lvl3pPr>
            <a:lvl4pPr marL="514350" indent="0" algn="ctr">
              <a:buNone/>
              <a:defRPr/>
            </a:lvl4pPr>
            <a:lvl5pPr marL="685800" indent="0" algn="ctr">
              <a:buNone/>
              <a:defRPr/>
            </a:lvl5pPr>
            <a:lvl6pPr marL="857250" indent="0" algn="ctr">
              <a:buNone/>
              <a:defRPr/>
            </a:lvl6pPr>
            <a:lvl7pPr marL="1028700" indent="0" algn="ctr">
              <a:buNone/>
              <a:defRPr/>
            </a:lvl7pPr>
            <a:lvl8pPr marL="1200150" indent="0" algn="ctr">
              <a:buNone/>
              <a:defRPr/>
            </a:lvl8pPr>
            <a:lvl9pPr marL="1371600" indent="0" algn="ctr">
              <a:buNone/>
              <a:defRPr/>
            </a:lvl9pPr>
          </a:lstStyle>
          <a:p>
            <a:r>
              <a:rPr lang="en-US"/>
              <a:t>Click to edit Master subtitle style</a:t>
            </a:r>
          </a:p>
        </p:txBody>
      </p:sp>
    </p:spTree>
    <p:extLst>
      <p:ext uri="{BB962C8B-B14F-4D97-AF65-F5344CB8AC3E}">
        <p14:creationId xmlns:p14="http://schemas.microsoft.com/office/powerpoint/2010/main" val="3855468314"/>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1601C75-6E3A-0C43-AC78-5185600B4E67}" type="datetimeFigureOut">
              <a:rPr lang="en-US" smtClean="0"/>
              <a:t>5/20/2016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B10AB41-457F-9A4C-A01C-ACD95B865C12}" type="slidenum">
              <a:rPr lang="en-US" smtClean="0"/>
              <a:t>‹#›</a:t>
            </a:fld>
            <a:endParaRPr lang="en-US"/>
          </a:p>
        </p:txBody>
      </p:sp>
    </p:spTree>
    <p:extLst>
      <p:ext uri="{BB962C8B-B14F-4D97-AF65-F5344CB8AC3E}">
        <p14:creationId xmlns:p14="http://schemas.microsoft.com/office/powerpoint/2010/main" val="1612049408"/>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457200" y="1200151"/>
            <a:ext cx="8229600" cy="3394472"/>
          </a:xfrm>
          <a:prstGeom prst="rect">
            <a:avLst/>
          </a:prstGeom>
        </p:spPr>
        <p:txBody>
          <a:bodyPr lIns="34290" tIns="17145" rIns="34290" bIns="17145"/>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47821590"/>
      </p:ext>
    </p:extLst>
  </p:cSld>
  <p:clrMapOvr>
    <a:masterClrMapping/>
  </p:clrMapOvr>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114" y="3305176"/>
            <a:ext cx="7772400" cy="1021556"/>
          </a:xfrm>
        </p:spPr>
        <p:txBody>
          <a:bodyPr/>
          <a:lstStyle>
            <a:lvl1pPr algn="l">
              <a:defRPr sz="1500" b="1" cap="all"/>
            </a:lvl1pPr>
          </a:lstStyle>
          <a:p>
            <a:r>
              <a:rPr lang="en-US"/>
              <a:t>Click to edit Master title style</a:t>
            </a:r>
          </a:p>
        </p:txBody>
      </p:sp>
      <p:sp>
        <p:nvSpPr>
          <p:cNvPr id="3" name="Text Placeholder 2"/>
          <p:cNvSpPr>
            <a:spLocks noGrp="1"/>
          </p:cNvSpPr>
          <p:nvPr>
            <p:ph type="body" idx="1"/>
          </p:nvPr>
        </p:nvSpPr>
        <p:spPr>
          <a:xfrm>
            <a:off x="722114" y="2180035"/>
            <a:ext cx="7772400" cy="1125141"/>
          </a:xfrm>
          <a:prstGeom prst="rect">
            <a:avLst/>
          </a:prstGeom>
        </p:spPr>
        <p:txBody>
          <a:bodyPr lIns="34290" tIns="17145" rIns="34290" bIns="17145" anchor="b"/>
          <a:lstStyle>
            <a:lvl1pPr marL="0" indent="0">
              <a:buNone/>
              <a:defRPr sz="800"/>
            </a:lvl1pPr>
            <a:lvl2pPr marL="171450" indent="0">
              <a:buNone/>
              <a:defRPr sz="700"/>
            </a:lvl2pPr>
            <a:lvl3pPr marL="342900" indent="0">
              <a:buNone/>
              <a:defRPr sz="600"/>
            </a:lvl3pPr>
            <a:lvl4pPr marL="514350" indent="0">
              <a:buNone/>
              <a:defRPr sz="500"/>
            </a:lvl4pPr>
            <a:lvl5pPr marL="685800" indent="0">
              <a:buNone/>
              <a:defRPr sz="500"/>
            </a:lvl5pPr>
            <a:lvl6pPr marL="857250" indent="0">
              <a:buNone/>
              <a:defRPr sz="500"/>
            </a:lvl6pPr>
            <a:lvl7pPr marL="1028700" indent="0">
              <a:buNone/>
              <a:defRPr sz="500"/>
            </a:lvl7pPr>
            <a:lvl8pPr marL="1200150" indent="0">
              <a:buNone/>
              <a:defRPr sz="500"/>
            </a:lvl8pPr>
            <a:lvl9pPr marL="1371600" indent="0">
              <a:buNone/>
              <a:defRPr sz="500"/>
            </a:lvl9pPr>
          </a:lstStyle>
          <a:p>
            <a:pPr lvl="0"/>
            <a:r>
              <a:rPr lang="en-US"/>
              <a:t>Click to edit Master text styles</a:t>
            </a:r>
          </a:p>
        </p:txBody>
      </p:sp>
    </p:spTree>
    <p:extLst>
      <p:ext uri="{BB962C8B-B14F-4D97-AF65-F5344CB8AC3E}">
        <p14:creationId xmlns:p14="http://schemas.microsoft.com/office/powerpoint/2010/main" val="2435082059"/>
      </p:ext>
    </p:extLst>
  </p:cSld>
  <p:clrMapOvr>
    <a:masterClrMapping/>
  </p:clrMapOvr>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2" y="1200151"/>
            <a:ext cx="4086225" cy="3394472"/>
          </a:xfrm>
          <a:prstGeom prst="rect">
            <a:avLst/>
          </a:prstGeom>
        </p:spPr>
        <p:txBody>
          <a:bodyPr lIns="34290" tIns="17145" rIns="34290" bIns="17145"/>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00577" y="1200151"/>
            <a:ext cx="4086225" cy="3394472"/>
          </a:xfrm>
          <a:prstGeom prst="rect">
            <a:avLst/>
          </a:prstGeom>
        </p:spPr>
        <p:txBody>
          <a:bodyPr lIns="34290" tIns="17145" rIns="34290" bIns="17145"/>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24309831"/>
      </p:ext>
    </p:extLst>
  </p:cSld>
  <p:clrMapOvr>
    <a:masterClrMapping/>
  </p:clrMapOvr>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386" cy="479822"/>
          </a:xfrm>
          <a:prstGeom prst="rect">
            <a:avLst/>
          </a:prstGeom>
        </p:spPr>
        <p:txBody>
          <a:bodyPr lIns="34290" tIns="17145" rIns="34290" bIns="17145"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a:t>Click to edit Master text styles</a:t>
            </a:r>
          </a:p>
        </p:txBody>
      </p:sp>
      <p:sp>
        <p:nvSpPr>
          <p:cNvPr id="4" name="Content Placeholder 3"/>
          <p:cNvSpPr>
            <a:spLocks noGrp="1"/>
          </p:cNvSpPr>
          <p:nvPr>
            <p:ph sz="half" idx="2"/>
          </p:nvPr>
        </p:nvSpPr>
        <p:spPr>
          <a:xfrm>
            <a:off x="457200" y="1631156"/>
            <a:ext cx="4040386" cy="2963466"/>
          </a:xfrm>
          <a:prstGeom prst="rect">
            <a:avLst/>
          </a:prstGeom>
        </p:spPr>
        <p:txBody>
          <a:bodyPr lIns="34290" tIns="17145" rIns="34290" bIns="17145"/>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224" y="1151335"/>
            <a:ext cx="4041576" cy="479822"/>
          </a:xfrm>
          <a:prstGeom prst="rect">
            <a:avLst/>
          </a:prstGeom>
        </p:spPr>
        <p:txBody>
          <a:bodyPr lIns="34290" tIns="17145" rIns="34290" bIns="17145"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a:t>Click to edit Master text styles</a:t>
            </a:r>
          </a:p>
        </p:txBody>
      </p:sp>
      <p:sp>
        <p:nvSpPr>
          <p:cNvPr id="6" name="Content Placeholder 5"/>
          <p:cNvSpPr>
            <a:spLocks noGrp="1"/>
          </p:cNvSpPr>
          <p:nvPr>
            <p:ph sz="quarter" idx="4"/>
          </p:nvPr>
        </p:nvSpPr>
        <p:spPr>
          <a:xfrm>
            <a:off x="4645224" y="1631156"/>
            <a:ext cx="4041576" cy="2963466"/>
          </a:xfrm>
          <a:prstGeom prst="rect">
            <a:avLst/>
          </a:prstGeom>
        </p:spPr>
        <p:txBody>
          <a:bodyPr lIns="34290" tIns="17145" rIns="34290" bIns="17145"/>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78604045"/>
      </p:ext>
    </p:extLst>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46789460"/>
      </p:ext>
    </p:extLst>
  </p:cSld>
  <p:clrMapOvr>
    <a:masterClrMapping/>
  </p:clrMapOvr>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6230176"/>
      </p:ext>
    </p:extLst>
  </p:cSld>
  <p:clrMapOvr>
    <a:masterClrMapping/>
  </p:clrMapOvr>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7"/>
            <a:ext cx="3008114" cy="871538"/>
          </a:xfrm>
        </p:spPr>
        <p:txBody>
          <a:bodyPr anchor="b"/>
          <a:lstStyle>
            <a:lvl1pPr algn="l">
              <a:defRPr sz="800" b="1"/>
            </a:lvl1pPr>
          </a:lstStyle>
          <a:p>
            <a:r>
              <a:rPr lang="en-US"/>
              <a:t>Click to edit Master title style</a:t>
            </a:r>
          </a:p>
        </p:txBody>
      </p:sp>
      <p:sp>
        <p:nvSpPr>
          <p:cNvPr id="3" name="Content Placeholder 2"/>
          <p:cNvSpPr>
            <a:spLocks noGrp="1"/>
          </p:cNvSpPr>
          <p:nvPr>
            <p:ph idx="1"/>
          </p:nvPr>
        </p:nvSpPr>
        <p:spPr>
          <a:xfrm>
            <a:off x="3574852" y="204788"/>
            <a:ext cx="5111948" cy="4389834"/>
          </a:xfrm>
          <a:prstGeom prst="rect">
            <a:avLst/>
          </a:prstGeom>
        </p:spPr>
        <p:txBody>
          <a:bodyPr lIns="34290" tIns="17145" rIns="34290" bIns="17145"/>
          <a:lstStyle>
            <a:lvl1pPr>
              <a:defRPr sz="1200"/>
            </a:lvl1pPr>
            <a:lvl2pPr>
              <a:defRPr sz="1100"/>
            </a:lvl2pPr>
            <a:lvl3pPr>
              <a:defRPr sz="900"/>
            </a:lvl3pPr>
            <a:lvl4pPr>
              <a:defRPr sz="800"/>
            </a:lvl4pPr>
            <a:lvl5pPr>
              <a:defRPr sz="800"/>
            </a:lvl5pPr>
            <a:lvl6pPr>
              <a:defRPr sz="800"/>
            </a:lvl6pPr>
            <a:lvl7pPr>
              <a:defRPr sz="800"/>
            </a:lvl7pPr>
            <a:lvl8pPr>
              <a:defRPr sz="800"/>
            </a:lvl8pPr>
            <a:lvl9pPr>
              <a:defRPr sz="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076326"/>
            <a:ext cx="3008114" cy="3518297"/>
          </a:xfrm>
          <a:prstGeom prst="rect">
            <a:avLst/>
          </a:prstGeom>
        </p:spPr>
        <p:txBody>
          <a:bodyPr lIns="34290" tIns="17145" rIns="34290" bIns="17145"/>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a:t>Click to edit Master text styles</a:t>
            </a:r>
          </a:p>
        </p:txBody>
      </p:sp>
    </p:spTree>
    <p:extLst>
      <p:ext uri="{BB962C8B-B14F-4D97-AF65-F5344CB8AC3E}">
        <p14:creationId xmlns:p14="http://schemas.microsoft.com/office/powerpoint/2010/main" val="357911871"/>
      </p:ext>
    </p:extLst>
  </p:cSld>
  <p:clrMapOvr>
    <a:masterClrMapping/>
  </p:clrMapOvr>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486" y="3600451"/>
            <a:ext cx="5486400" cy="425053"/>
          </a:xfrm>
        </p:spPr>
        <p:txBody>
          <a:bodyPr anchor="b"/>
          <a:lstStyle>
            <a:lvl1pPr algn="l">
              <a:defRPr sz="800" b="1"/>
            </a:lvl1pPr>
          </a:lstStyle>
          <a:p>
            <a:r>
              <a:rPr lang="en-US"/>
              <a:t>Click to edit Master title style</a:t>
            </a:r>
          </a:p>
        </p:txBody>
      </p:sp>
      <p:sp>
        <p:nvSpPr>
          <p:cNvPr id="3" name="Picture Placeholder 2"/>
          <p:cNvSpPr>
            <a:spLocks noGrp="1"/>
          </p:cNvSpPr>
          <p:nvPr>
            <p:ph type="pic" idx="1"/>
          </p:nvPr>
        </p:nvSpPr>
        <p:spPr>
          <a:xfrm>
            <a:off x="1792486" y="459581"/>
            <a:ext cx="5486400" cy="3086100"/>
          </a:xfrm>
          <a:prstGeom prst="rect">
            <a:avLst/>
          </a:prstGeom>
        </p:spPr>
        <p:txBody>
          <a:bodyPr lIns="34290" tIns="17145" rIns="34290" bIns="17145"/>
          <a:lstStyle>
            <a:lvl1pPr marL="0" indent="0">
              <a:buNone/>
              <a:defRPr sz="1200"/>
            </a:lvl1pPr>
            <a:lvl2pPr marL="171450" indent="0">
              <a:buNone/>
              <a:defRPr sz="1100"/>
            </a:lvl2pPr>
            <a:lvl3pPr marL="342900" indent="0">
              <a:buNone/>
              <a:defRPr sz="900"/>
            </a:lvl3pPr>
            <a:lvl4pPr marL="514350" indent="0">
              <a:buNone/>
              <a:defRPr sz="800"/>
            </a:lvl4pPr>
            <a:lvl5pPr marL="685800" indent="0">
              <a:buNone/>
              <a:defRPr sz="800"/>
            </a:lvl5pPr>
            <a:lvl6pPr marL="857250" indent="0">
              <a:buNone/>
              <a:defRPr sz="800"/>
            </a:lvl6pPr>
            <a:lvl7pPr marL="1028700" indent="0">
              <a:buNone/>
              <a:defRPr sz="800"/>
            </a:lvl7pPr>
            <a:lvl8pPr marL="1200150" indent="0">
              <a:buNone/>
              <a:defRPr sz="800"/>
            </a:lvl8pPr>
            <a:lvl9pPr marL="1371600" indent="0">
              <a:buNone/>
              <a:defRPr sz="800"/>
            </a:lvl9pPr>
          </a:lstStyle>
          <a:p>
            <a:pPr lvl="0"/>
            <a:r>
              <a:rPr lang="en-US" noProof="0">
                <a:sym typeface="Lucida Grande" charset="0"/>
              </a:rPr>
              <a:t>Click icon to add picture</a:t>
            </a:r>
          </a:p>
        </p:txBody>
      </p:sp>
      <p:sp>
        <p:nvSpPr>
          <p:cNvPr id="4" name="Text Placeholder 3"/>
          <p:cNvSpPr>
            <a:spLocks noGrp="1"/>
          </p:cNvSpPr>
          <p:nvPr>
            <p:ph type="body" sz="half" idx="2"/>
          </p:nvPr>
        </p:nvSpPr>
        <p:spPr>
          <a:xfrm>
            <a:off x="1792486" y="4025504"/>
            <a:ext cx="5486400" cy="603647"/>
          </a:xfrm>
          <a:prstGeom prst="rect">
            <a:avLst/>
          </a:prstGeom>
        </p:spPr>
        <p:txBody>
          <a:bodyPr lIns="34290" tIns="17145" rIns="34290" bIns="17145"/>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a:t>Click to edit Master text styles</a:t>
            </a:r>
          </a:p>
        </p:txBody>
      </p:sp>
    </p:spTree>
    <p:extLst>
      <p:ext uri="{BB962C8B-B14F-4D97-AF65-F5344CB8AC3E}">
        <p14:creationId xmlns:p14="http://schemas.microsoft.com/office/powerpoint/2010/main" val="928809112"/>
      </p:ext>
    </p:extLst>
  </p:cSld>
  <p:clrMapOvr>
    <a:masterClrMapping/>
  </p:clrMapOvr>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a:xfrm>
            <a:off x="457200" y="1200151"/>
            <a:ext cx="8229600" cy="3394472"/>
          </a:xfrm>
          <a:prstGeom prst="rect">
            <a:avLst/>
          </a:prstGeom>
        </p:spPr>
        <p:txBody>
          <a:bodyPr vert="eaVert" lIns="34290" tIns="17145" rIns="34290" bIns="17145"/>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17519433"/>
      </p:ext>
    </p:extLst>
  </p:cSld>
  <p:clrMapOvr>
    <a:masterClrMapping/>
  </p:clrMapOvr>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200151"/>
            <a:ext cx="2057400" cy="339447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200151"/>
            <a:ext cx="6115050" cy="3394472"/>
          </a:xfrm>
          <a:prstGeom prst="rect">
            <a:avLst/>
          </a:prstGeom>
        </p:spPr>
        <p:txBody>
          <a:bodyPr vert="eaVert" lIns="34290" tIns="17145" rIns="34290" bIns="17145"/>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19137403"/>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5"/>
            <a:ext cx="7772400" cy="1022350"/>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79638"/>
            <a:ext cx="7772400" cy="112553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1601C75-6E3A-0C43-AC78-5185600B4E67}" type="datetimeFigureOut">
              <a:rPr lang="en-US" smtClean="0"/>
              <a:t>5/20/2016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B10AB41-457F-9A4C-A01C-ACD95B865C12}" type="slidenum">
              <a:rPr lang="en-US" smtClean="0"/>
              <a:t>‹#›</a:t>
            </a:fld>
            <a:endParaRPr lang="en-US"/>
          </a:p>
        </p:txBody>
      </p:sp>
    </p:spTree>
    <p:extLst>
      <p:ext uri="{BB962C8B-B14F-4D97-AF65-F5344CB8AC3E}">
        <p14:creationId xmlns:p14="http://schemas.microsoft.com/office/powerpoint/2010/main" val="1720827678"/>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a:prstGeom prst="rect">
            <a:avLst/>
          </a:prstGeom>
        </p:spPr>
        <p:txBody>
          <a:bodyPr lIns="34290" tIns="17145" rIns="34290" bIns="17145"/>
          <a:lstStyle>
            <a:lvl1pPr marL="0" indent="0" algn="ctr">
              <a:buNone/>
              <a:defRPr/>
            </a:lvl1pPr>
            <a:lvl2pPr marL="171450" indent="0" algn="ctr">
              <a:buNone/>
              <a:defRPr/>
            </a:lvl2pPr>
            <a:lvl3pPr marL="342900" indent="0" algn="ctr">
              <a:buNone/>
              <a:defRPr/>
            </a:lvl3pPr>
            <a:lvl4pPr marL="514350" indent="0" algn="ctr">
              <a:buNone/>
              <a:defRPr/>
            </a:lvl4pPr>
            <a:lvl5pPr marL="685800" indent="0" algn="ctr">
              <a:buNone/>
              <a:defRPr/>
            </a:lvl5pPr>
            <a:lvl6pPr marL="857250" indent="0" algn="ctr">
              <a:buNone/>
              <a:defRPr/>
            </a:lvl6pPr>
            <a:lvl7pPr marL="1028700" indent="0" algn="ctr">
              <a:buNone/>
              <a:defRPr/>
            </a:lvl7pPr>
            <a:lvl8pPr marL="1200150" indent="0" algn="ctr">
              <a:buNone/>
              <a:defRPr/>
            </a:lvl8pPr>
            <a:lvl9pPr marL="1371600" indent="0" algn="ctr">
              <a:buNone/>
              <a:defRPr/>
            </a:lvl9pPr>
          </a:lstStyle>
          <a:p>
            <a:r>
              <a:rPr lang="en-US"/>
              <a:t>Click to edit Master subtitle style</a:t>
            </a:r>
          </a:p>
        </p:txBody>
      </p:sp>
    </p:spTree>
    <p:extLst>
      <p:ext uri="{BB962C8B-B14F-4D97-AF65-F5344CB8AC3E}">
        <p14:creationId xmlns:p14="http://schemas.microsoft.com/office/powerpoint/2010/main" val="1465437355"/>
      </p:ext>
    </p:extLst>
  </p:cSld>
  <p:clrMapOvr>
    <a:masterClrMapping/>
  </p:clrMapOvr>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457200" y="1200151"/>
            <a:ext cx="8229600" cy="3394472"/>
          </a:xfrm>
          <a:prstGeom prst="rect">
            <a:avLst/>
          </a:prstGeom>
        </p:spPr>
        <p:txBody>
          <a:bodyPr lIns="34290" tIns="17145" rIns="34290" bIns="17145"/>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75935822"/>
      </p:ext>
    </p:extLst>
  </p:cSld>
  <p:clrMapOvr>
    <a:masterClrMapping/>
  </p:clrMapOvr>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114" y="3305176"/>
            <a:ext cx="7772400" cy="1021556"/>
          </a:xfrm>
        </p:spPr>
        <p:txBody>
          <a:bodyPr/>
          <a:lstStyle>
            <a:lvl1pPr algn="l">
              <a:defRPr sz="1500" b="1" cap="all"/>
            </a:lvl1pPr>
          </a:lstStyle>
          <a:p>
            <a:r>
              <a:rPr lang="en-US"/>
              <a:t>Click to edit Master title style</a:t>
            </a:r>
          </a:p>
        </p:txBody>
      </p:sp>
      <p:sp>
        <p:nvSpPr>
          <p:cNvPr id="3" name="Text Placeholder 2"/>
          <p:cNvSpPr>
            <a:spLocks noGrp="1"/>
          </p:cNvSpPr>
          <p:nvPr>
            <p:ph type="body" idx="1"/>
          </p:nvPr>
        </p:nvSpPr>
        <p:spPr>
          <a:xfrm>
            <a:off x="722114" y="2180035"/>
            <a:ext cx="7772400" cy="1125141"/>
          </a:xfrm>
          <a:prstGeom prst="rect">
            <a:avLst/>
          </a:prstGeom>
        </p:spPr>
        <p:txBody>
          <a:bodyPr lIns="34290" tIns="17145" rIns="34290" bIns="17145" anchor="b"/>
          <a:lstStyle>
            <a:lvl1pPr marL="0" indent="0">
              <a:buNone/>
              <a:defRPr sz="800"/>
            </a:lvl1pPr>
            <a:lvl2pPr marL="171450" indent="0">
              <a:buNone/>
              <a:defRPr sz="700"/>
            </a:lvl2pPr>
            <a:lvl3pPr marL="342900" indent="0">
              <a:buNone/>
              <a:defRPr sz="600"/>
            </a:lvl3pPr>
            <a:lvl4pPr marL="514350" indent="0">
              <a:buNone/>
              <a:defRPr sz="500"/>
            </a:lvl4pPr>
            <a:lvl5pPr marL="685800" indent="0">
              <a:buNone/>
              <a:defRPr sz="500"/>
            </a:lvl5pPr>
            <a:lvl6pPr marL="857250" indent="0">
              <a:buNone/>
              <a:defRPr sz="500"/>
            </a:lvl6pPr>
            <a:lvl7pPr marL="1028700" indent="0">
              <a:buNone/>
              <a:defRPr sz="500"/>
            </a:lvl7pPr>
            <a:lvl8pPr marL="1200150" indent="0">
              <a:buNone/>
              <a:defRPr sz="500"/>
            </a:lvl8pPr>
            <a:lvl9pPr marL="1371600" indent="0">
              <a:buNone/>
              <a:defRPr sz="500"/>
            </a:lvl9pPr>
          </a:lstStyle>
          <a:p>
            <a:pPr lvl="0"/>
            <a:r>
              <a:rPr lang="en-US"/>
              <a:t>Click to edit Master text styles</a:t>
            </a:r>
          </a:p>
        </p:txBody>
      </p:sp>
    </p:spTree>
    <p:extLst>
      <p:ext uri="{BB962C8B-B14F-4D97-AF65-F5344CB8AC3E}">
        <p14:creationId xmlns:p14="http://schemas.microsoft.com/office/powerpoint/2010/main" val="2719220812"/>
      </p:ext>
    </p:extLst>
  </p:cSld>
  <p:clrMapOvr>
    <a:masterClrMapping/>
  </p:clrMapOvr>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2" y="1200151"/>
            <a:ext cx="4086225" cy="3394472"/>
          </a:xfrm>
          <a:prstGeom prst="rect">
            <a:avLst/>
          </a:prstGeom>
        </p:spPr>
        <p:txBody>
          <a:bodyPr lIns="34290" tIns="17145" rIns="34290" bIns="17145"/>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00577" y="1200151"/>
            <a:ext cx="4086225" cy="3394472"/>
          </a:xfrm>
          <a:prstGeom prst="rect">
            <a:avLst/>
          </a:prstGeom>
        </p:spPr>
        <p:txBody>
          <a:bodyPr lIns="34290" tIns="17145" rIns="34290" bIns="17145"/>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58283174"/>
      </p:ext>
    </p:extLst>
  </p:cSld>
  <p:clrMapOvr>
    <a:masterClrMapping/>
  </p:clrMapOvr>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386" cy="479822"/>
          </a:xfrm>
          <a:prstGeom prst="rect">
            <a:avLst/>
          </a:prstGeom>
        </p:spPr>
        <p:txBody>
          <a:bodyPr lIns="34290" tIns="17145" rIns="34290" bIns="17145"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a:t>Click to edit Master text styles</a:t>
            </a:r>
          </a:p>
        </p:txBody>
      </p:sp>
      <p:sp>
        <p:nvSpPr>
          <p:cNvPr id="4" name="Content Placeholder 3"/>
          <p:cNvSpPr>
            <a:spLocks noGrp="1"/>
          </p:cNvSpPr>
          <p:nvPr>
            <p:ph sz="half" idx="2"/>
          </p:nvPr>
        </p:nvSpPr>
        <p:spPr>
          <a:xfrm>
            <a:off x="457200" y="1631156"/>
            <a:ext cx="4040386" cy="2963466"/>
          </a:xfrm>
          <a:prstGeom prst="rect">
            <a:avLst/>
          </a:prstGeom>
        </p:spPr>
        <p:txBody>
          <a:bodyPr lIns="34290" tIns="17145" rIns="34290" bIns="17145"/>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224" y="1151335"/>
            <a:ext cx="4041576" cy="479822"/>
          </a:xfrm>
          <a:prstGeom prst="rect">
            <a:avLst/>
          </a:prstGeom>
        </p:spPr>
        <p:txBody>
          <a:bodyPr lIns="34290" tIns="17145" rIns="34290" bIns="17145"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a:t>Click to edit Master text styles</a:t>
            </a:r>
          </a:p>
        </p:txBody>
      </p:sp>
      <p:sp>
        <p:nvSpPr>
          <p:cNvPr id="6" name="Content Placeholder 5"/>
          <p:cNvSpPr>
            <a:spLocks noGrp="1"/>
          </p:cNvSpPr>
          <p:nvPr>
            <p:ph sz="quarter" idx="4"/>
          </p:nvPr>
        </p:nvSpPr>
        <p:spPr>
          <a:xfrm>
            <a:off x="4645224" y="1631156"/>
            <a:ext cx="4041576" cy="2963466"/>
          </a:xfrm>
          <a:prstGeom prst="rect">
            <a:avLst/>
          </a:prstGeom>
        </p:spPr>
        <p:txBody>
          <a:bodyPr lIns="34290" tIns="17145" rIns="34290" bIns="17145"/>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78984536"/>
      </p:ext>
    </p:extLst>
  </p:cSld>
  <p:clrMapOvr>
    <a:masterClrMapping/>
  </p:clrMapOv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89194440"/>
      </p:ext>
    </p:extLst>
  </p:cSld>
  <p:clrMapOvr>
    <a:masterClrMapping/>
  </p:clrMapOvr>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60056494"/>
      </p:ext>
    </p:extLst>
  </p:cSld>
  <p:clrMapOvr>
    <a:masterClrMapping/>
  </p:clrMapOvr>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7"/>
            <a:ext cx="3008114" cy="871538"/>
          </a:xfrm>
        </p:spPr>
        <p:txBody>
          <a:bodyPr anchor="b"/>
          <a:lstStyle>
            <a:lvl1pPr algn="l">
              <a:defRPr sz="800" b="1"/>
            </a:lvl1pPr>
          </a:lstStyle>
          <a:p>
            <a:r>
              <a:rPr lang="en-US"/>
              <a:t>Click to edit Master title style</a:t>
            </a:r>
          </a:p>
        </p:txBody>
      </p:sp>
      <p:sp>
        <p:nvSpPr>
          <p:cNvPr id="3" name="Content Placeholder 2"/>
          <p:cNvSpPr>
            <a:spLocks noGrp="1"/>
          </p:cNvSpPr>
          <p:nvPr>
            <p:ph idx="1"/>
          </p:nvPr>
        </p:nvSpPr>
        <p:spPr>
          <a:xfrm>
            <a:off x="3574852" y="204788"/>
            <a:ext cx="5111948" cy="4389834"/>
          </a:xfrm>
          <a:prstGeom prst="rect">
            <a:avLst/>
          </a:prstGeom>
        </p:spPr>
        <p:txBody>
          <a:bodyPr lIns="34290" tIns="17145" rIns="34290" bIns="17145"/>
          <a:lstStyle>
            <a:lvl1pPr>
              <a:defRPr sz="1200"/>
            </a:lvl1pPr>
            <a:lvl2pPr>
              <a:defRPr sz="1100"/>
            </a:lvl2pPr>
            <a:lvl3pPr>
              <a:defRPr sz="900"/>
            </a:lvl3pPr>
            <a:lvl4pPr>
              <a:defRPr sz="800"/>
            </a:lvl4pPr>
            <a:lvl5pPr>
              <a:defRPr sz="800"/>
            </a:lvl5pPr>
            <a:lvl6pPr>
              <a:defRPr sz="800"/>
            </a:lvl6pPr>
            <a:lvl7pPr>
              <a:defRPr sz="800"/>
            </a:lvl7pPr>
            <a:lvl8pPr>
              <a:defRPr sz="800"/>
            </a:lvl8pPr>
            <a:lvl9pPr>
              <a:defRPr sz="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076326"/>
            <a:ext cx="3008114" cy="3518297"/>
          </a:xfrm>
          <a:prstGeom prst="rect">
            <a:avLst/>
          </a:prstGeom>
        </p:spPr>
        <p:txBody>
          <a:bodyPr lIns="34290" tIns="17145" rIns="34290" bIns="17145"/>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a:t>Click to edit Master text styles</a:t>
            </a:r>
          </a:p>
        </p:txBody>
      </p:sp>
    </p:spTree>
    <p:extLst>
      <p:ext uri="{BB962C8B-B14F-4D97-AF65-F5344CB8AC3E}">
        <p14:creationId xmlns:p14="http://schemas.microsoft.com/office/powerpoint/2010/main" val="3903824736"/>
      </p:ext>
    </p:extLst>
  </p:cSld>
  <p:clrMapOvr>
    <a:masterClrMapping/>
  </p:clrMapOvr>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486" y="3600451"/>
            <a:ext cx="5486400" cy="425053"/>
          </a:xfrm>
        </p:spPr>
        <p:txBody>
          <a:bodyPr anchor="b"/>
          <a:lstStyle>
            <a:lvl1pPr algn="l">
              <a:defRPr sz="800" b="1"/>
            </a:lvl1pPr>
          </a:lstStyle>
          <a:p>
            <a:r>
              <a:rPr lang="en-US"/>
              <a:t>Click to edit Master title style</a:t>
            </a:r>
          </a:p>
        </p:txBody>
      </p:sp>
      <p:sp>
        <p:nvSpPr>
          <p:cNvPr id="3" name="Picture Placeholder 2"/>
          <p:cNvSpPr>
            <a:spLocks noGrp="1"/>
          </p:cNvSpPr>
          <p:nvPr>
            <p:ph type="pic" idx="1"/>
          </p:nvPr>
        </p:nvSpPr>
        <p:spPr>
          <a:xfrm>
            <a:off x="1792486" y="459581"/>
            <a:ext cx="5486400" cy="3086100"/>
          </a:xfrm>
          <a:prstGeom prst="rect">
            <a:avLst/>
          </a:prstGeom>
        </p:spPr>
        <p:txBody>
          <a:bodyPr lIns="34290" tIns="17145" rIns="34290" bIns="17145"/>
          <a:lstStyle>
            <a:lvl1pPr marL="0" indent="0">
              <a:buNone/>
              <a:defRPr sz="1200"/>
            </a:lvl1pPr>
            <a:lvl2pPr marL="171450" indent="0">
              <a:buNone/>
              <a:defRPr sz="1100"/>
            </a:lvl2pPr>
            <a:lvl3pPr marL="342900" indent="0">
              <a:buNone/>
              <a:defRPr sz="900"/>
            </a:lvl3pPr>
            <a:lvl4pPr marL="514350" indent="0">
              <a:buNone/>
              <a:defRPr sz="800"/>
            </a:lvl4pPr>
            <a:lvl5pPr marL="685800" indent="0">
              <a:buNone/>
              <a:defRPr sz="800"/>
            </a:lvl5pPr>
            <a:lvl6pPr marL="857250" indent="0">
              <a:buNone/>
              <a:defRPr sz="800"/>
            </a:lvl6pPr>
            <a:lvl7pPr marL="1028700" indent="0">
              <a:buNone/>
              <a:defRPr sz="800"/>
            </a:lvl7pPr>
            <a:lvl8pPr marL="1200150" indent="0">
              <a:buNone/>
              <a:defRPr sz="800"/>
            </a:lvl8pPr>
            <a:lvl9pPr marL="1371600" indent="0">
              <a:buNone/>
              <a:defRPr sz="800"/>
            </a:lvl9pPr>
          </a:lstStyle>
          <a:p>
            <a:pPr lvl="0"/>
            <a:r>
              <a:rPr lang="en-US" noProof="0">
                <a:sym typeface="Lucida Grande" charset="0"/>
              </a:rPr>
              <a:t>Click icon to add picture</a:t>
            </a:r>
          </a:p>
        </p:txBody>
      </p:sp>
      <p:sp>
        <p:nvSpPr>
          <p:cNvPr id="4" name="Text Placeholder 3"/>
          <p:cNvSpPr>
            <a:spLocks noGrp="1"/>
          </p:cNvSpPr>
          <p:nvPr>
            <p:ph type="body" sz="half" idx="2"/>
          </p:nvPr>
        </p:nvSpPr>
        <p:spPr>
          <a:xfrm>
            <a:off x="1792486" y="4025504"/>
            <a:ext cx="5486400" cy="603647"/>
          </a:xfrm>
          <a:prstGeom prst="rect">
            <a:avLst/>
          </a:prstGeom>
        </p:spPr>
        <p:txBody>
          <a:bodyPr lIns="34290" tIns="17145" rIns="34290" bIns="17145"/>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a:t>Click to edit Master text styles</a:t>
            </a:r>
          </a:p>
        </p:txBody>
      </p:sp>
    </p:spTree>
    <p:extLst>
      <p:ext uri="{BB962C8B-B14F-4D97-AF65-F5344CB8AC3E}">
        <p14:creationId xmlns:p14="http://schemas.microsoft.com/office/powerpoint/2010/main" val="2109061042"/>
      </p:ext>
    </p:extLst>
  </p:cSld>
  <p:clrMapOvr>
    <a:masterClrMapping/>
  </p:clrMapOvr>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a:xfrm>
            <a:off x="457200" y="1200151"/>
            <a:ext cx="8229600" cy="3394472"/>
          </a:xfrm>
          <a:prstGeom prst="rect">
            <a:avLst/>
          </a:prstGeom>
        </p:spPr>
        <p:txBody>
          <a:bodyPr vert="eaVert" lIns="34290" tIns="17145" rIns="34290" bIns="17145"/>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12632899"/>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0"/>
            <a:ext cx="4038600" cy="3394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0"/>
            <a:ext cx="4038600" cy="3394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1601C75-6E3A-0C43-AC78-5185600B4E67}" type="datetimeFigureOut">
              <a:rPr lang="en-US" smtClean="0"/>
              <a:t>5/20/2016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B10AB41-457F-9A4C-A01C-ACD95B865C12}" type="slidenum">
              <a:rPr lang="en-US" smtClean="0"/>
              <a:t>‹#›</a:t>
            </a:fld>
            <a:endParaRPr lang="en-US"/>
          </a:p>
        </p:txBody>
      </p:sp>
    </p:spTree>
    <p:extLst>
      <p:ext uri="{BB962C8B-B14F-4D97-AF65-F5344CB8AC3E}">
        <p14:creationId xmlns:p14="http://schemas.microsoft.com/office/powerpoint/2010/main" val="2023525946"/>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566143"/>
            <a:ext cx="2057400" cy="402848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566143"/>
            <a:ext cx="6115050" cy="4028480"/>
          </a:xfrm>
          <a:prstGeom prst="rect">
            <a:avLst/>
          </a:prstGeom>
        </p:spPr>
        <p:txBody>
          <a:bodyPr vert="eaVert" lIns="34290" tIns="17145" rIns="34290" bIns="17145"/>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91025460"/>
      </p:ext>
    </p:extLst>
  </p:cSld>
  <p:clrMapOvr>
    <a:masterClrMapping/>
  </p:clrMapOvr>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a:prstGeom prst="rect">
            <a:avLst/>
          </a:prstGeom>
        </p:spPr>
        <p:txBody>
          <a:bodyPr lIns="34290" tIns="17145" rIns="34290" bIns="17145"/>
          <a:lstStyle>
            <a:lvl1pPr marL="0" indent="0" algn="ctr">
              <a:buNone/>
              <a:defRPr/>
            </a:lvl1pPr>
            <a:lvl2pPr marL="171450" indent="0" algn="ctr">
              <a:buNone/>
              <a:defRPr/>
            </a:lvl2pPr>
            <a:lvl3pPr marL="342900" indent="0" algn="ctr">
              <a:buNone/>
              <a:defRPr/>
            </a:lvl3pPr>
            <a:lvl4pPr marL="514350" indent="0" algn="ctr">
              <a:buNone/>
              <a:defRPr/>
            </a:lvl4pPr>
            <a:lvl5pPr marL="685800" indent="0" algn="ctr">
              <a:buNone/>
              <a:defRPr/>
            </a:lvl5pPr>
            <a:lvl6pPr marL="857250" indent="0" algn="ctr">
              <a:buNone/>
              <a:defRPr/>
            </a:lvl6pPr>
            <a:lvl7pPr marL="1028700" indent="0" algn="ctr">
              <a:buNone/>
              <a:defRPr/>
            </a:lvl7pPr>
            <a:lvl8pPr marL="1200150" indent="0" algn="ctr">
              <a:buNone/>
              <a:defRPr/>
            </a:lvl8pPr>
            <a:lvl9pPr marL="1371600" indent="0" algn="ctr">
              <a:buNone/>
              <a:defRPr/>
            </a:lvl9pPr>
          </a:lstStyle>
          <a:p>
            <a:r>
              <a:rPr lang="en-US"/>
              <a:t>Click to edit Master subtitle style</a:t>
            </a:r>
          </a:p>
        </p:txBody>
      </p:sp>
    </p:spTree>
    <p:extLst>
      <p:ext uri="{BB962C8B-B14F-4D97-AF65-F5344CB8AC3E}">
        <p14:creationId xmlns:p14="http://schemas.microsoft.com/office/powerpoint/2010/main" val="3035668564"/>
      </p:ext>
    </p:extLst>
  </p:cSld>
  <p:clrMapOvr>
    <a:masterClrMapping/>
  </p:clrMapOvr>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457200" y="1200151"/>
            <a:ext cx="8229600" cy="3394472"/>
          </a:xfrm>
          <a:prstGeom prst="rect">
            <a:avLst/>
          </a:prstGeom>
        </p:spPr>
        <p:txBody>
          <a:bodyPr lIns="34290" tIns="17145" rIns="34290" bIns="17145"/>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35442830"/>
      </p:ext>
    </p:extLst>
  </p:cSld>
  <p:clrMapOvr>
    <a:masterClrMapping/>
  </p:clrMapOvr>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114" y="3305176"/>
            <a:ext cx="7772400" cy="1021556"/>
          </a:xfrm>
        </p:spPr>
        <p:txBody>
          <a:bodyPr/>
          <a:lstStyle>
            <a:lvl1pPr algn="l">
              <a:defRPr sz="1500" b="1" cap="all"/>
            </a:lvl1pPr>
          </a:lstStyle>
          <a:p>
            <a:r>
              <a:rPr lang="en-US"/>
              <a:t>Click to edit Master title style</a:t>
            </a:r>
          </a:p>
        </p:txBody>
      </p:sp>
      <p:sp>
        <p:nvSpPr>
          <p:cNvPr id="3" name="Text Placeholder 2"/>
          <p:cNvSpPr>
            <a:spLocks noGrp="1"/>
          </p:cNvSpPr>
          <p:nvPr>
            <p:ph type="body" idx="1"/>
          </p:nvPr>
        </p:nvSpPr>
        <p:spPr>
          <a:xfrm>
            <a:off x="722114" y="2180035"/>
            <a:ext cx="7772400" cy="1125141"/>
          </a:xfrm>
          <a:prstGeom prst="rect">
            <a:avLst/>
          </a:prstGeom>
        </p:spPr>
        <p:txBody>
          <a:bodyPr lIns="34290" tIns="17145" rIns="34290" bIns="17145" anchor="b"/>
          <a:lstStyle>
            <a:lvl1pPr marL="0" indent="0">
              <a:buNone/>
              <a:defRPr sz="800"/>
            </a:lvl1pPr>
            <a:lvl2pPr marL="171450" indent="0">
              <a:buNone/>
              <a:defRPr sz="700"/>
            </a:lvl2pPr>
            <a:lvl3pPr marL="342900" indent="0">
              <a:buNone/>
              <a:defRPr sz="600"/>
            </a:lvl3pPr>
            <a:lvl4pPr marL="514350" indent="0">
              <a:buNone/>
              <a:defRPr sz="500"/>
            </a:lvl4pPr>
            <a:lvl5pPr marL="685800" indent="0">
              <a:buNone/>
              <a:defRPr sz="500"/>
            </a:lvl5pPr>
            <a:lvl6pPr marL="857250" indent="0">
              <a:buNone/>
              <a:defRPr sz="500"/>
            </a:lvl6pPr>
            <a:lvl7pPr marL="1028700" indent="0">
              <a:buNone/>
              <a:defRPr sz="500"/>
            </a:lvl7pPr>
            <a:lvl8pPr marL="1200150" indent="0">
              <a:buNone/>
              <a:defRPr sz="500"/>
            </a:lvl8pPr>
            <a:lvl9pPr marL="1371600" indent="0">
              <a:buNone/>
              <a:defRPr sz="500"/>
            </a:lvl9pPr>
          </a:lstStyle>
          <a:p>
            <a:pPr lvl="0"/>
            <a:r>
              <a:rPr lang="en-US"/>
              <a:t>Click to edit Master text styles</a:t>
            </a:r>
          </a:p>
        </p:txBody>
      </p:sp>
    </p:spTree>
    <p:extLst>
      <p:ext uri="{BB962C8B-B14F-4D97-AF65-F5344CB8AC3E}">
        <p14:creationId xmlns:p14="http://schemas.microsoft.com/office/powerpoint/2010/main" val="276717795"/>
      </p:ext>
    </p:extLst>
  </p:cSld>
  <p:clrMapOvr>
    <a:masterClrMapping/>
  </p:clrMapOvr>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2" y="1200151"/>
            <a:ext cx="4086225" cy="3394472"/>
          </a:xfrm>
          <a:prstGeom prst="rect">
            <a:avLst/>
          </a:prstGeom>
        </p:spPr>
        <p:txBody>
          <a:bodyPr lIns="34290" tIns="17145" rIns="34290" bIns="17145"/>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00577" y="1200151"/>
            <a:ext cx="4086225" cy="3394472"/>
          </a:xfrm>
          <a:prstGeom prst="rect">
            <a:avLst/>
          </a:prstGeom>
        </p:spPr>
        <p:txBody>
          <a:bodyPr lIns="34290" tIns="17145" rIns="34290" bIns="17145"/>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04685563"/>
      </p:ext>
    </p:extLst>
  </p:cSld>
  <p:clrMapOvr>
    <a:masterClrMapping/>
  </p:clrMapOvr>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386" cy="479822"/>
          </a:xfrm>
          <a:prstGeom prst="rect">
            <a:avLst/>
          </a:prstGeom>
        </p:spPr>
        <p:txBody>
          <a:bodyPr lIns="34290" tIns="17145" rIns="34290" bIns="17145"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a:t>Click to edit Master text styles</a:t>
            </a:r>
          </a:p>
        </p:txBody>
      </p:sp>
      <p:sp>
        <p:nvSpPr>
          <p:cNvPr id="4" name="Content Placeholder 3"/>
          <p:cNvSpPr>
            <a:spLocks noGrp="1"/>
          </p:cNvSpPr>
          <p:nvPr>
            <p:ph sz="half" idx="2"/>
          </p:nvPr>
        </p:nvSpPr>
        <p:spPr>
          <a:xfrm>
            <a:off x="457200" y="1631156"/>
            <a:ext cx="4040386" cy="2963466"/>
          </a:xfrm>
          <a:prstGeom prst="rect">
            <a:avLst/>
          </a:prstGeom>
        </p:spPr>
        <p:txBody>
          <a:bodyPr lIns="34290" tIns="17145" rIns="34290" bIns="17145"/>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224" y="1151335"/>
            <a:ext cx="4041576" cy="479822"/>
          </a:xfrm>
          <a:prstGeom prst="rect">
            <a:avLst/>
          </a:prstGeom>
        </p:spPr>
        <p:txBody>
          <a:bodyPr lIns="34290" tIns="17145" rIns="34290" bIns="17145"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a:t>Click to edit Master text styles</a:t>
            </a:r>
          </a:p>
        </p:txBody>
      </p:sp>
      <p:sp>
        <p:nvSpPr>
          <p:cNvPr id="6" name="Content Placeholder 5"/>
          <p:cNvSpPr>
            <a:spLocks noGrp="1"/>
          </p:cNvSpPr>
          <p:nvPr>
            <p:ph sz="quarter" idx="4"/>
          </p:nvPr>
        </p:nvSpPr>
        <p:spPr>
          <a:xfrm>
            <a:off x="4645224" y="1631156"/>
            <a:ext cx="4041576" cy="2963466"/>
          </a:xfrm>
          <a:prstGeom prst="rect">
            <a:avLst/>
          </a:prstGeom>
        </p:spPr>
        <p:txBody>
          <a:bodyPr lIns="34290" tIns="17145" rIns="34290" bIns="17145"/>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08351591"/>
      </p:ext>
    </p:extLst>
  </p:cSld>
  <p:clrMapOvr>
    <a:masterClrMapping/>
  </p:clrMapOvr>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1626549"/>
      </p:ext>
    </p:extLst>
  </p:cSld>
  <p:clrMapOvr>
    <a:masterClrMapping/>
  </p:clrMapOvr>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09473898"/>
      </p:ext>
    </p:extLst>
  </p:cSld>
  <p:clrMapOvr>
    <a:masterClrMapping/>
  </p:clrMapOvr>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7"/>
            <a:ext cx="3008114" cy="871538"/>
          </a:xfrm>
        </p:spPr>
        <p:txBody>
          <a:bodyPr anchor="b"/>
          <a:lstStyle>
            <a:lvl1pPr algn="l">
              <a:defRPr sz="800" b="1"/>
            </a:lvl1pPr>
          </a:lstStyle>
          <a:p>
            <a:r>
              <a:rPr lang="en-US"/>
              <a:t>Click to edit Master title style</a:t>
            </a:r>
          </a:p>
        </p:txBody>
      </p:sp>
      <p:sp>
        <p:nvSpPr>
          <p:cNvPr id="3" name="Content Placeholder 2"/>
          <p:cNvSpPr>
            <a:spLocks noGrp="1"/>
          </p:cNvSpPr>
          <p:nvPr>
            <p:ph idx="1"/>
          </p:nvPr>
        </p:nvSpPr>
        <p:spPr>
          <a:xfrm>
            <a:off x="3574852" y="204788"/>
            <a:ext cx="5111948" cy="4389834"/>
          </a:xfrm>
          <a:prstGeom prst="rect">
            <a:avLst/>
          </a:prstGeom>
        </p:spPr>
        <p:txBody>
          <a:bodyPr lIns="34290" tIns="17145" rIns="34290" bIns="17145"/>
          <a:lstStyle>
            <a:lvl1pPr>
              <a:defRPr sz="1200"/>
            </a:lvl1pPr>
            <a:lvl2pPr>
              <a:defRPr sz="1100"/>
            </a:lvl2pPr>
            <a:lvl3pPr>
              <a:defRPr sz="900"/>
            </a:lvl3pPr>
            <a:lvl4pPr>
              <a:defRPr sz="800"/>
            </a:lvl4pPr>
            <a:lvl5pPr>
              <a:defRPr sz="800"/>
            </a:lvl5pPr>
            <a:lvl6pPr>
              <a:defRPr sz="800"/>
            </a:lvl6pPr>
            <a:lvl7pPr>
              <a:defRPr sz="800"/>
            </a:lvl7pPr>
            <a:lvl8pPr>
              <a:defRPr sz="800"/>
            </a:lvl8pPr>
            <a:lvl9pPr>
              <a:defRPr sz="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076326"/>
            <a:ext cx="3008114" cy="3518297"/>
          </a:xfrm>
          <a:prstGeom prst="rect">
            <a:avLst/>
          </a:prstGeom>
        </p:spPr>
        <p:txBody>
          <a:bodyPr lIns="34290" tIns="17145" rIns="34290" bIns="17145"/>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a:t>Click to edit Master text styles</a:t>
            </a:r>
          </a:p>
        </p:txBody>
      </p:sp>
    </p:spTree>
    <p:extLst>
      <p:ext uri="{BB962C8B-B14F-4D97-AF65-F5344CB8AC3E}">
        <p14:creationId xmlns:p14="http://schemas.microsoft.com/office/powerpoint/2010/main" val="1207162036"/>
      </p:ext>
    </p:extLst>
  </p:cSld>
  <p:clrMapOvr>
    <a:masterClrMapping/>
  </p:clrMapOvr>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486" y="3600451"/>
            <a:ext cx="5486400" cy="425053"/>
          </a:xfrm>
        </p:spPr>
        <p:txBody>
          <a:bodyPr anchor="b"/>
          <a:lstStyle>
            <a:lvl1pPr algn="l">
              <a:defRPr sz="800" b="1"/>
            </a:lvl1pPr>
          </a:lstStyle>
          <a:p>
            <a:r>
              <a:rPr lang="en-US"/>
              <a:t>Click to edit Master title style</a:t>
            </a:r>
          </a:p>
        </p:txBody>
      </p:sp>
      <p:sp>
        <p:nvSpPr>
          <p:cNvPr id="3" name="Picture Placeholder 2"/>
          <p:cNvSpPr>
            <a:spLocks noGrp="1"/>
          </p:cNvSpPr>
          <p:nvPr>
            <p:ph type="pic" idx="1"/>
          </p:nvPr>
        </p:nvSpPr>
        <p:spPr>
          <a:xfrm>
            <a:off x="1792486" y="459581"/>
            <a:ext cx="5486400" cy="3086100"/>
          </a:xfrm>
          <a:prstGeom prst="rect">
            <a:avLst/>
          </a:prstGeom>
        </p:spPr>
        <p:txBody>
          <a:bodyPr lIns="34290" tIns="17145" rIns="34290" bIns="17145"/>
          <a:lstStyle>
            <a:lvl1pPr marL="0" indent="0">
              <a:buNone/>
              <a:defRPr sz="1200"/>
            </a:lvl1pPr>
            <a:lvl2pPr marL="171450" indent="0">
              <a:buNone/>
              <a:defRPr sz="1100"/>
            </a:lvl2pPr>
            <a:lvl3pPr marL="342900" indent="0">
              <a:buNone/>
              <a:defRPr sz="900"/>
            </a:lvl3pPr>
            <a:lvl4pPr marL="514350" indent="0">
              <a:buNone/>
              <a:defRPr sz="800"/>
            </a:lvl4pPr>
            <a:lvl5pPr marL="685800" indent="0">
              <a:buNone/>
              <a:defRPr sz="800"/>
            </a:lvl5pPr>
            <a:lvl6pPr marL="857250" indent="0">
              <a:buNone/>
              <a:defRPr sz="800"/>
            </a:lvl6pPr>
            <a:lvl7pPr marL="1028700" indent="0">
              <a:buNone/>
              <a:defRPr sz="800"/>
            </a:lvl7pPr>
            <a:lvl8pPr marL="1200150" indent="0">
              <a:buNone/>
              <a:defRPr sz="800"/>
            </a:lvl8pPr>
            <a:lvl9pPr marL="1371600" indent="0">
              <a:buNone/>
              <a:defRPr sz="800"/>
            </a:lvl9pPr>
          </a:lstStyle>
          <a:p>
            <a:pPr lvl="0"/>
            <a:r>
              <a:rPr lang="en-US" noProof="0">
                <a:sym typeface="Lucida Grande" charset="0"/>
              </a:rPr>
              <a:t>Click icon to add picture</a:t>
            </a:r>
          </a:p>
        </p:txBody>
      </p:sp>
      <p:sp>
        <p:nvSpPr>
          <p:cNvPr id="4" name="Text Placeholder 3"/>
          <p:cNvSpPr>
            <a:spLocks noGrp="1"/>
          </p:cNvSpPr>
          <p:nvPr>
            <p:ph type="body" sz="half" idx="2"/>
          </p:nvPr>
        </p:nvSpPr>
        <p:spPr>
          <a:xfrm>
            <a:off x="1792486" y="4025504"/>
            <a:ext cx="5486400" cy="603647"/>
          </a:xfrm>
          <a:prstGeom prst="rect">
            <a:avLst/>
          </a:prstGeom>
        </p:spPr>
        <p:txBody>
          <a:bodyPr lIns="34290" tIns="17145" rIns="34290" bIns="17145"/>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a:t>Click to edit Master text styles</a:t>
            </a:r>
          </a:p>
        </p:txBody>
      </p:sp>
    </p:spTree>
    <p:extLst>
      <p:ext uri="{BB962C8B-B14F-4D97-AF65-F5344CB8AC3E}">
        <p14:creationId xmlns:p14="http://schemas.microsoft.com/office/powerpoint/2010/main" val="4107086972"/>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0938"/>
            <a:ext cx="4040188" cy="4810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631950"/>
            <a:ext cx="4040188" cy="29622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150938"/>
            <a:ext cx="4041775" cy="4810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1631950"/>
            <a:ext cx="4041775" cy="29622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1601C75-6E3A-0C43-AC78-5185600B4E67}" type="datetimeFigureOut">
              <a:rPr lang="en-US" smtClean="0"/>
              <a:t>5/20/2016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B10AB41-457F-9A4C-A01C-ACD95B865C12}" type="slidenum">
              <a:rPr lang="en-US" smtClean="0"/>
              <a:t>‹#›</a:t>
            </a:fld>
            <a:endParaRPr lang="en-US"/>
          </a:p>
        </p:txBody>
      </p:sp>
    </p:spTree>
    <p:extLst>
      <p:ext uri="{BB962C8B-B14F-4D97-AF65-F5344CB8AC3E}">
        <p14:creationId xmlns:p14="http://schemas.microsoft.com/office/powerpoint/2010/main" val="1286992374"/>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a:xfrm>
            <a:off x="457200" y="1200151"/>
            <a:ext cx="8229600" cy="3394472"/>
          </a:xfrm>
          <a:prstGeom prst="rect">
            <a:avLst/>
          </a:prstGeom>
        </p:spPr>
        <p:txBody>
          <a:bodyPr vert="eaVert" lIns="34290" tIns="17145" rIns="34290" bIns="17145"/>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13133912"/>
      </p:ext>
    </p:extLst>
  </p:cSld>
  <p:clrMapOvr>
    <a:masterClrMapping/>
  </p:clrMapOvr>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566143"/>
            <a:ext cx="2057400" cy="402848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566143"/>
            <a:ext cx="6115050" cy="4028480"/>
          </a:xfrm>
          <a:prstGeom prst="rect">
            <a:avLst/>
          </a:prstGeom>
        </p:spPr>
        <p:txBody>
          <a:bodyPr vert="eaVert" lIns="34290" tIns="17145" rIns="34290" bIns="17145"/>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80738762"/>
      </p:ext>
    </p:extLst>
  </p:cSld>
  <p:clrMapOvr>
    <a:masterClrMapping/>
  </p:clrMapOvr>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a:prstGeom prst="rect">
            <a:avLst/>
          </a:prstGeom>
        </p:spPr>
        <p:txBody>
          <a:bodyPr lIns="34290" tIns="17145" rIns="34290" bIns="17145"/>
          <a:lstStyle>
            <a:lvl1pPr marL="0" indent="0" algn="ctr">
              <a:buNone/>
              <a:defRPr/>
            </a:lvl1pPr>
            <a:lvl2pPr marL="171450" indent="0" algn="ctr">
              <a:buNone/>
              <a:defRPr/>
            </a:lvl2pPr>
            <a:lvl3pPr marL="342900" indent="0" algn="ctr">
              <a:buNone/>
              <a:defRPr/>
            </a:lvl3pPr>
            <a:lvl4pPr marL="514350" indent="0" algn="ctr">
              <a:buNone/>
              <a:defRPr/>
            </a:lvl4pPr>
            <a:lvl5pPr marL="685800" indent="0" algn="ctr">
              <a:buNone/>
              <a:defRPr/>
            </a:lvl5pPr>
            <a:lvl6pPr marL="857250" indent="0" algn="ctr">
              <a:buNone/>
              <a:defRPr/>
            </a:lvl6pPr>
            <a:lvl7pPr marL="1028700" indent="0" algn="ctr">
              <a:buNone/>
              <a:defRPr/>
            </a:lvl7pPr>
            <a:lvl8pPr marL="1200150" indent="0" algn="ctr">
              <a:buNone/>
              <a:defRPr/>
            </a:lvl8pPr>
            <a:lvl9pPr marL="1371600" indent="0" algn="ctr">
              <a:buNone/>
              <a:defRPr/>
            </a:lvl9pPr>
          </a:lstStyle>
          <a:p>
            <a:r>
              <a:rPr lang="en-US"/>
              <a:t>Click to edit Master subtitle style</a:t>
            </a:r>
          </a:p>
        </p:txBody>
      </p:sp>
    </p:spTree>
    <p:extLst>
      <p:ext uri="{BB962C8B-B14F-4D97-AF65-F5344CB8AC3E}">
        <p14:creationId xmlns:p14="http://schemas.microsoft.com/office/powerpoint/2010/main" val="3196698782"/>
      </p:ext>
    </p:extLst>
  </p:cSld>
  <p:clrMapOvr>
    <a:masterClrMapping/>
  </p:clrMapOvr>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457200" y="1200151"/>
            <a:ext cx="8229600" cy="3394472"/>
          </a:xfrm>
          <a:prstGeom prst="rect">
            <a:avLst/>
          </a:prstGeom>
        </p:spPr>
        <p:txBody>
          <a:bodyPr lIns="34290" tIns="17145" rIns="34290" bIns="17145"/>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98566579"/>
      </p:ext>
    </p:extLst>
  </p:cSld>
  <p:clrMapOvr>
    <a:masterClrMapping/>
  </p:clrMapOvr>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114" y="3305176"/>
            <a:ext cx="7772400" cy="1021556"/>
          </a:xfrm>
        </p:spPr>
        <p:txBody>
          <a:bodyPr/>
          <a:lstStyle>
            <a:lvl1pPr algn="l">
              <a:defRPr sz="1500" b="1" cap="all"/>
            </a:lvl1pPr>
          </a:lstStyle>
          <a:p>
            <a:r>
              <a:rPr lang="en-US"/>
              <a:t>Click to edit Master title style</a:t>
            </a:r>
          </a:p>
        </p:txBody>
      </p:sp>
      <p:sp>
        <p:nvSpPr>
          <p:cNvPr id="3" name="Text Placeholder 2"/>
          <p:cNvSpPr>
            <a:spLocks noGrp="1"/>
          </p:cNvSpPr>
          <p:nvPr>
            <p:ph type="body" idx="1"/>
          </p:nvPr>
        </p:nvSpPr>
        <p:spPr>
          <a:xfrm>
            <a:off x="722114" y="2180035"/>
            <a:ext cx="7772400" cy="1125141"/>
          </a:xfrm>
          <a:prstGeom prst="rect">
            <a:avLst/>
          </a:prstGeom>
        </p:spPr>
        <p:txBody>
          <a:bodyPr lIns="34290" tIns="17145" rIns="34290" bIns="17145" anchor="b"/>
          <a:lstStyle>
            <a:lvl1pPr marL="0" indent="0">
              <a:buNone/>
              <a:defRPr sz="800"/>
            </a:lvl1pPr>
            <a:lvl2pPr marL="171450" indent="0">
              <a:buNone/>
              <a:defRPr sz="700"/>
            </a:lvl2pPr>
            <a:lvl3pPr marL="342900" indent="0">
              <a:buNone/>
              <a:defRPr sz="600"/>
            </a:lvl3pPr>
            <a:lvl4pPr marL="514350" indent="0">
              <a:buNone/>
              <a:defRPr sz="500"/>
            </a:lvl4pPr>
            <a:lvl5pPr marL="685800" indent="0">
              <a:buNone/>
              <a:defRPr sz="500"/>
            </a:lvl5pPr>
            <a:lvl6pPr marL="857250" indent="0">
              <a:buNone/>
              <a:defRPr sz="500"/>
            </a:lvl6pPr>
            <a:lvl7pPr marL="1028700" indent="0">
              <a:buNone/>
              <a:defRPr sz="500"/>
            </a:lvl7pPr>
            <a:lvl8pPr marL="1200150" indent="0">
              <a:buNone/>
              <a:defRPr sz="500"/>
            </a:lvl8pPr>
            <a:lvl9pPr marL="1371600" indent="0">
              <a:buNone/>
              <a:defRPr sz="500"/>
            </a:lvl9pPr>
          </a:lstStyle>
          <a:p>
            <a:pPr lvl="0"/>
            <a:r>
              <a:rPr lang="en-US"/>
              <a:t>Click to edit Master text styles</a:t>
            </a:r>
          </a:p>
        </p:txBody>
      </p:sp>
    </p:spTree>
    <p:extLst>
      <p:ext uri="{BB962C8B-B14F-4D97-AF65-F5344CB8AC3E}">
        <p14:creationId xmlns:p14="http://schemas.microsoft.com/office/powerpoint/2010/main" val="415000909"/>
      </p:ext>
    </p:extLst>
  </p:cSld>
  <p:clrMapOvr>
    <a:masterClrMapping/>
  </p:clrMapOvr>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2" y="1200151"/>
            <a:ext cx="4086225" cy="3394472"/>
          </a:xfrm>
          <a:prstGeom prst="rect">
            <a:avLst/>
          </a:prstGeom>
        </p:spPr>
        <p:txBody>
          <a:bodyPr lIns="34290" tIns="17145" rIns="34290" bIns="17145"/>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00577" y="1200151"/>
            <a:ext cx="4086225" cy="3394472"/>
          </a:xfrm>
          <a:prstGeom prst="rect">
            <a:avLst/>
          </a:prstGeom>
        </p:spPr>
        <p:txBody>
          <a:bodyPr lIns="34290" tIns="17145" rIns="34290" bIns="17145"/>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98583912"/>
      </p:ext>
    </p:extLst>
  </p:cSld>
  <p:clrMapOvr>
    <a:masterClrMapping/>
  </p:clrMapOvr>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386" cy="479822"/>
          </a:xfrm>
          <a:prstGeom prst="rect">
            <a:avLst/>
          </a:prstGeom>
        </p:spPr>
        <p:txBody>
          <a:bodyPr lIns="34290" tIns="17145" rIns="34290" bIns="17145"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a:t>Click to edit Master text styles</a:t>
            </a:r>
          </a:p>
        </p:txBody>
      </p:sp>
      <p:sp>
        <p:nvSpPr>
          <p:cNvPr id="4" name="Content Placeholder 3"/>
          <p:cNvSpPr>
            <a:spLocks noGrp="1"/>
          </p:cNvSpPr>
          <p:nvPr>
            <p:ph sz="half" idx="2"/>
          </p:nvPr>
        </p:nvSpPr>
        <p:spPr>
          <a:xfrm>
            <a:off x="457200" y="1631156"/>
            <a:ext cx="4040386" cy="2963466"/>
          </a:xfrm>
          <a:prstGeom prst="rect">
            <a:avLst/>
          </a:prstGeom>
        </p:spPr>
        <p:txBody>
          <a:bodyPr lIns="34290" tIns="17145" rIns="34290" bIns="17145"/>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224" y="1151335"/>
            <a:ext cx="4041576" cy="479822"/>
          </a:xfrm>
          <a:prstGeom prst="rect">
            <a:avLst/>
          </a:prstGeom>
        </p:spPr>
        <p:txBody>
          <a:bodyPr lIns="34290" tIns="17145" rIns="34290" bIns="17145"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a:t>Click to edit Master text styles</a:t>
            </a:r>
          </a:p>
        </p:txBody>
      </p:sp>
      <p:sp>
        <p:nvSpPr>
          <p:cNvPr id="6" name="Content Placeholder 5"/>
          <p:cNvSpPr>
            <a:spLocks noGrp="1"/>
          </p:cNvSpPr>
          <p:nvPr>
            <p:ph sz="quarter" idx="4"/>
          </p:nvPr>
        </p:nvSpPr>
        <p:spPr>
          <a:xfrm>
            <a:off x="4645224" y="1631156"/>
            <a:ext cx="4041576" cy="2963466"/>
          </a:xfrm>
          <a:prstGeom prst="rect">
            <a:avLst/>
          </a:prstGeom>
        </p:spPr>
        <p:txBody>
          <a:bodyPr lIns="34290" tIns="17145" rIns="34290" bIns="17145"/>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28280845"/>
      </p:ext>
    </p:extLst>
  </p:cSld>
  <p:clrMapOvr>
    <a:masterClrMapping/>
  </p:clrMapOvr>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31414239"/>
      </p:ext>
    </p:extLst>
  </p:cSld>
  <p:clrMapOvr>
    <a:masterClrMapping/>
  </p:clrMapOvr>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7897102"/>
      </p:ext>
    </p:extLst>
  </p:cSld>
  <p:clrMapOvr>
    <a:masterClrMapping/>
  </p:clrMapOvr>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7"/>
            <a:ext cx="3008114" cy="871538"/>
          </a:xfrm>
        </p:spPr>
        <p:txBody>
          <a:bodyPr anchor="b"/>
          <a:lstStyle>
            <a:lvl1pPr algn="l">
              <a:defRPr sz="800" b="1"/>
            </a:lvl1pPr>
          </a:lstStyle>
          <a:p>
            <a:r>
              <a:rPr lang="en-US"/>
              <a:t>Click to edit Master title style</a:t>
            </a:r>
          </a:p>
        </p:txBody>
      </p:sp>
      <p:sp>
        <p:nvSpPr>
          <p:cNvPr id="3" name="Content Placeholder 2"/>
          <p:cNvSpPr>
            <a:spLocks noGrp="1"/>
          </p:cNvSpPr>
          <p:nvPr>
            <p:ph idx="1"/>
          </p:nvPr>
        </p:nvSpPr>
        <p:spPr>
          <a:xfrm>
            <a:off x="3574852" y="204788"/>
            <a:ext cx="5111948" cy="4389834"/>
          </a:xfrm>
          <a:prstGeom prst="rect">
            <a:avLst/>
          </a:prstGeom>
        </p:spPr>
        <p:txBody>
          <a:bodyPr lIns="34290" tIns="17145" rIns="34290" bIns="17145"/>
          <a:lstStyle>
            <a:lvl1pPr>
              <a:defRPr sz="1200"/>
            </a:lvl1pPr>
            <a:lvl2pPr>
              <a:defRPr sz="1100"/>
            </a:lvl2pPr>
            <a:lvl3pPr>
              <a:defRPr sz="900"/>
            </a:lvl3pPr>
            <a:lvl4pPr>
              <a:defRPr sz="800"/>
            </a:lvl4pPr>
            <a:lvl5pPr>
              <a:defRPr sz="800"/>
            </a:lvl5pPr>
            <a:lvl6pPr>
              <a:defRPr sz="800"/>
            </a:lvl6pPr>
            <a:lvl7pPr>
              <a:defRPr sz="800"/>
            </a:lvl7pPr>
            <a:lvl8pPr>
              <a:defRPr sz="800"/>
            </a:lvl8pPr>
            <a:lvl9pPr>
              <a:defRPr sz="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076326"/>
            <a:ext cx="3008114" cy="3518297"/>
          </a:xfrm>
          <a:prstGeom prst="rect">
            <a:avLst/>
          </a:prstGeom>
        </p:spPr>
        <p:txBody>
          <a:bodyPr lIns="34290" tIns="17145" rIns="34290" bIns="17145"/>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a:t>Click to edit Master text styles</a:t>
            </a:r>
          </a:p>
        </p:txBody>
      </p:sp>
    </p:spTree>
    <p:extLst>
      <p:ext uri="{BB962C8B-B14F-4D97-AF65-F5344CB8AC3E}">
        <p14:creationId xmlns:p14="http://schemas.microsoft.com/office/powerpoint/2010/main" val="236670175"/>
      </p:ext>
    </p:extLst>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1601C75-6E3A-0C43-AC78-5185600B4E67}" type="datetimeFigureOut">
              <a:rPr lang="en-US" smtClean="0"/>
              <a:t>5/20/2016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B10AB41-457F-9A4C-A01C-ACD95B865C12}" type="slidenum">
              <a:rPr lang="en-US" smtClean="0"/>
              <a:t>‹#›</a:t>
            </a:fld>
            <a:endParaRPr lang="en-US"/>
          </a:p>
        </p:txBody>
      </p:sp>
    </p:spTree>
    <p:extLst>
      <p:ext uri="{BB962C8B-B14F-4D97-AF65-F5344CB8AC3E}">
        <p14:creationId xmlns:p14="http://schemas.microsoft.com/office/powerpoint/2010/main" val="3680776658"/>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486" y="3600451"/>
            <a:ext cx="5486400" cy="425053"/>
          </a:xfrm>
        </p:spPr>
        <p:txBody>
          <a:bodyPr anchor="b"/>
          <a:lstStyle>
            <a:lvl1pPr algn="l">
              <a:defRPr sz="800" b="1"/>
            </a:lvl1pPr>
          </a:lstStyle>
          <a:p>
            <a:r>
              <a:rPr lang="en-US"/>
              <a:t>Click to edit Master title style</a:t>
            </a:r>
          </a:p>
        </p:txBody>
      </p:sp>
      <p:sp>
        <p:nvSpPr>
          <p:cNvPr id="3" name="Picture Placeholder 2"/>
          <p:cNvSpPr>
            <a:spLocks noGrp="1"/>
          </p:cNvSpPr>
          <p:nvPr>
            <p:ph type="pic" idx="1"/>
          </p:nvPr>
        </p:nvSpPr>
        <p:spPr>
          <a:xfrm>
            <a:off x="1792486" y="459581"/>
            <a:ext cx="5486400" cy="3086100"/>
          </a:xfrm>
          <a:prstGeom prst="rect">
            <a:avLst/>
          </a:prstGeom>
        </p:spPr>
        <p:txBody>
          <a:bodyPr lIns="34290" tIns="17145" rIns="34290" bIns="17145"/>
          <a:lstStyle>
            <a:lvl1pPr marL="0" indent="0">
              <a:buNone/>
              <a:defRPr sz="1200"/>
            </a:lvl1pPr>
            <a:lvl2pPr marL="171450" indent="0">
              <a:buNone/>
              <a:defRPr sz="1100"/>
            </a:lvl2pPr>
            <a:lvl3pPr marL="342900" indent="0">
              <a:buNone/>
              <a:defRPr sz="900"/>
            </a:lvl3pPr>
            <a:lvl4pPr marL="514350" indent="0">
              <a:buNone/>
              <a:defRPr sz="800"/>
            </a:lvl4pPr>
            <a:lvl5pPr marL="685800" indent="0">
              <a:buNone/>
              <a:defRPr sz="800"/>
            </a:lvl5pPr>
            <a:lvl6pPr marL="857250" indent="0">
              <a:buNone/>
              <a:defRPr sz="800"/>
            </a:lvl6pPr>
            <a:lvl7pPr marL="1028700" indent="0">
              <a:buNone/>
              <a:defRPr sz="800"/>
            </a:lvl7pPr>
            <a:lvl8pPr marL="1200150" indent="0">
              <a:buNone/>
              <a:defRPr sz="800"/>
            </a:lvl8pPr>
            <a:lvl9pPr marL="1371600" indent="0">
              <a:buNone/>
              <a:defRPr sz="800"/>
            </a:lvl9pPr>
          </a:lstStyle>
          <a:p>
            <a:pPr lvl="0"/>
            <a:r>
              <a:rPr lang="en-US" noProof="0">
                <a:sym typeface="Lucida Grande" charset="0"/>
              </a:rPr>
              <a:t>Click icon to add picture</a:t>
            </a:r>
          </a:p>
        </p:txBody>
      </p:sp>
      <p:sp>
        <p:nvSpPr>
          <p:cNvPr id="4" name="Text Placeholder 3"/>
          <p:cNvSpPr>
            <a:spLocks noGrp="1"/>
          </p:cNvSpPr>
          <p:nvPr>
            <p:ph type="body" sz="half" idx="2"/>
          </p:nvPr>
        </p:nvSpPr>
        <p:spPr>
          <a:xfrm>
            <a:off x="1792486" y="4025504"/>
            <a:ext cx="5486400" cy="603647"/>
          </a:xfrm>
          <a:prstGeom prst="rect">
            <a:avLst/>
          </a:prstGeom>
        </p:spPr>
        <p:txBody>
          <a:bodyPr lIns="34290" tIns="17145" rIns="34290" bIns="17145"/>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a:t>Click to edit Master text styles</a:t>
            </a:r>
          </a:p>
        </p:txBody>
      </p:sp>
    </p:spTree>
    <p:extLst>
      <p:ext uri="{BB962C8B-B14F-4D97-AF65-F5344CB8AC3E}">
        <p14:creationId xmlns:p14="http://schemas.microsoft.com/office/powerpoint/2010/main" val="4002830620"/>
      </p:ext>
    </p:extLst>
  </p:cSld>
  <p:clrMapOvr>
    <a:masterClrMapping/>
  </p:clrMapOvr>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a:xfrm>
            <a:off x="457200" y="1200151"/>
            <a:ext cx="8229600" cy="3394472"/>
          </a:xfrm>
          <a:prstGeom prst="rect">
            <a:avLst/>
          </a:prstGeom>
        </p:spPr>
        <p:txBody>
          <a:bodyPr vert="eaVert" lIns="34290" tIns="17145" rIns="34290" bIns="17145"/>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34197167"/>
      </p:ext>
    </p:extLst>
  </p:cSld>
  <p:clrMapOvr>
    <a:masterClrMapping/>
  </p:clrMapOvr>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566143"/>
            <a:ext cx="2057400" cy="402848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566143"/>
            <a:ext cx="6115050" cy="4028480"/>
          </a:xfrm>
          <a:prstGeom prst="rect">
            <a:avLst/>
          </a:prstGeom>
        </p:spPr>
        <p:txBody>
          <a:bodyPr vert="eaVert" lIns="34290" tIns="17145" rIns="34290" bIns="17145"/>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65293299"/>
      </p:ext>
    </p:extLst>
  </p:cSld>
  <p:clrMapOvr>
    <a:masterClrMapping/>
  </p:clrMapOvr>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171450" indent="0" algn="ctr">
              <a:buNone/>
              <a:defRPr/>
            </a:lvl2pPr>
            <a:lvl3pPr marL="342900" indent="0" algn="ctr">
              <a:buNone/>
              <a:defRPr/>
            </a:lvl3pPr>
            <a:lvl4pPr marL="514350" indent="0" algn="ctr">
              <a:buNone/>
              <a:defRPr/>
            </a:lvl4pPr>
            <a:lvl5pPr marL="685800" indent="0" algn="ctr">
              <a:buNone/>
              <a:defRPr/>
            </a:lvl5pPr>
            <a:lvl6pPr marL="857250" indent="0" algn="ctr">
              <a:buNone/>
              <a:defRPr/>
            </a:lvl6pPr>
            <a:lvl7pPr marL="1028700" indent="0" algn="ctr">
              <a:buNone/>
              <a:defRPr/>
            </a:lvl7pPr>
            <a:lvl8pPr marL="1200150" indent="0" algn="ctr">
              <a:buNone/>
              <a:defRPr/>
            </a:lvl8pPr>
            <a:lvl9pPr marL="1371600" indent="0" algn="ctr">
              <a:buNone/>
              <a:defRPr/>
            </a:lvl9pPr>
          </a:lstStyle>
          <a:p>
            <a:r>
              <a:rPr lang="en-US"/>
              <a:t>Click to edit Master subtitle style</a:t>
            </a:r>
          </a:p>
        </p:txBody>
      </p:sp>
    </p:spTree>
    <p:extLst>
      <p:ext uri="{BB962C8B-B14F-4D97-AF65-F5344CB8AC3E}">
        <p14:creationId xmlns:p14="http://schemas.microsoft.com/office/powerpoint/2010/main" val="3017056760"/>
      </p:ext>
    </p:extLst>
  </p:cSld>
  <p:clrMapOvr>
    <a:masterClrMapping/>
  </p:clrMapOvr>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84399518"/>
      </p:ext>
    </p:extLst>
  </p:cSld>
  <p:clrMapOvr>
    <a:masterClrMapping/>
  </p:clrMapOvr>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114" y="3305176"/>
            <a:ext cx="7772400" cy="1021556"/>
          </a:xfrm>
        </p:spPr>
        <p:txBody>
          <a:bodyPr/>
          <a:lstStyle>
            <a:lvl1pPr algn="l">
              <a:defRPr sz="1500" b="1" cap="all"/>
            </a:lvl1pPr>
          </a:lstStyle>
          <a:p>
            <a:r>
              <a:rPr lang="en-US"/>
              <a:t>Click to edit Master title style</a:t>
            </a:r>
          </a:p>
        </p:txBody>
      </p:sp>
      <p:sp>
        <p:nvSpPr>
          <p:cNvPr id="3" name="Text Placeholder 2"/>
          <p:cNvSpPr>
            <a:spLocks noGrp="1"/>
          </p:cNvSpPr>
          <p:nvPr>
            <p:ph type="body" idx="1"/>
          </p:nvPr>
        </p:nvSpPr>
        <p:spPr>
          <a:xfrm>
            <a:off x="722114" y="2180035"/>
            <a:ext cx="7772400" cy="1125141"/>
          </a:xfrm>
        </p:spPr>
        <p:txBody>
          <a:bodyPr anchor="b"/>
          <a:lstStyle>
            <a:lvl1pPr marL="0" indent="0">
              <a:buNone/>
              <a:defRPr sz="800"/>
            </a:lvl1pPr>
            <a:lvl2pPr marL="171450" indent="0">
              <a:buNone/>
              <a:defRPr sz="700"/>
            </a:lvl2pPr>
            <a:lvl3pPr marL="342900" indent="0">
              <a:buNone/>
              <a:defRPr sz="600"/>
            </a:lvl3pPr>
            <a:lvl4pPr marL="514350" indent="0">
              <a:buNone/>
              <a:defRPr sz="500"/>
            </a:lvl4pPr>
            <a:lvl5pPr marL="685800" indent="0">
              <a:buNone/>
              <a:defRPr sz="500"/>
            </a:lvl5pPr>
            <a:lvl6pPr marL="857250" indent="0">
              <a:buNone/>
              <a:defRPr sz="500"/>
            </a:lvl6pPr>
            <a:lvl7pPr marL="1028700" indent="0">
              <a:buNone/>
              <a:defRPr sz="500"/>
            </a:lvl7pPr>
            <a:lvl8pPr marL="1200150" indent="0">
              <a:buNone/>
              <a:defRPr sz="500"/>
            </a:lvl8pPr>
            <a:lvl9pPr marL="1371600" indent="0">
              <a:buNone/>
              <a:defRPr sz="500"/>
            </a:lvl9pPr>
          </a:lstStyle>
          <a:p>
            <a:pPr lvl="0"/>
            <a:r>
              <a:rPr lang="en-US"/>
              <a:t>Click to edit Master text styles</a:t>
            </a:r>
          </a:p>
        </p:txBody>
      </p:sp>
    </p:spTree>
    <p:extLst>
      <p:ext uri="{BB962C8B-B14F-4D97-AF65-F5344CB8AC3E}">
        <p14:creationId xmlns:p14="http://schemas.microsoft.com/office/powerpoint/2010/main" val="1452942890"/>
      </p:ext>
    </p:extLst>
  </p:cSld>
  <p:clrMapOvr>
    <a:masterClrMapping/>
  </p:clrMapOvr>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437336" y="2183012"/>
            <a:ext cx="2702719" cy="2435423"/>
          </a:xfrm>
        </p:spPr>
        <p:txBody>
          <a:bodyPr/>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203" y="2183012"/>
            <a:ext cx="2703314" cy="2435423"/>
          </a:xfrm>
        </p:spPr>
        <p:txBody>
          <a:bodyPr/>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07124616"/>
      </p:ext>
    </p:extLst>
  </p:cSld>
  <p:clrMapOvr>
    <a:masterClrMapping/>
  </p:clrMapOvr>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386" cy="479822"/>
          </a:xfrm>
        </p:spPr>
        <p:txBody>
          <a:bodyPr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a:t>Click to edit Master text styles</a:t>
            </a:r>
          </a:p>
        </p:txBody>
      </p:sp>
      <p:sp>
        <p:nvSpPr>
          <p:cNvPr id="4" name="Content Placeholder 3"/>
          <p:cNvSpPr>
            <a:spLocks noGrp="1"/>
          </p:cNvSpPr>
          <p:nvPr>
            <p:ph sz="half" idx="2"/>
          </p:nvPr>
        </p:nvSpPr>
        <p:spPr>
          <a:xfrm>
            <a:off x="457200" y="1631156"/>
            <a:ext cx="4040386" cy="2963466"/>
          </a:xfrm>
        </p:spPr>
        <p:txBody>
          <a:bodyPr/>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224" y="1151335"/>
            <a:ext cx="4041576" cy="479822"/>
          </a:xfrm>
        </p:spPr>
        <p:txBody>
          <a:bodyPr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a:t>Click to edit Master text styles</a:t>
            </a:r>
          </a:p>
        </p:txBody>
      </p:sp>
      <p:sp>
        <p:nvSpPr>
          <p:cNvPr id="6" name="Content Placeholder 5"/>
          <p:cNvSpPr>
            <a:spLocks noGrp="1"/>
          </p:cNvSpPr>
          <p:nvPr>
            <p:ph sz="quarter" idx="4"/>
          </p:nvPr>
        </p:nvSpPr>
        <p:spPr>
          <a:xfrm>
            <a:off x="4645224" y="1631156"/>
            <a:ext cx="4041576" cy="2963466"/>
          </a:xfrm>
        </p:spPr>
        <p:txBody>
          <a:bodyPr/>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88857389"/>
      </p:ext>
    </p:extLst>
  </p:cSld>
  <p:clrMapOvr>
    <a:masterClrMapping/>
  </p:clrMapOvr>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34223681"/>
      </p:ext>
    </p:extLst>
  </p:cSld>
  <p:clrMapOvr>
    <a:masterClrMapping/>
  </p:clrMapOvr>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94314245"/>
      </p:ext>
    </p:extLst>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1601C75-6E3A-0C43-AC78-5185600B4E67}" type="datetimeFigureOut">
              <a:rPr lang="en-US" smtClean="0"/>
              <a:t>5/20/2016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B10AB41-457F-9A4C-A01C-ACD95B865C12}" type="slidenum">
              <a:rPr lang="en-US" smtClean="0"/>
              <a:t>‹#›</a:t>
            </a:fld>
            <a:endParaRPr lang="en-US"/>
          </a:p>
        </p:txBody>
      </p:sp>
    </p:spTree>
    <p:extLst>
      <p:ext uri="{BB962C8B-B14F-4D97-AF65-F5344CB8AC3E}">
        <p14:creationId xmlns:p14="http://schemas.microsoft.com/office/powerpoint/2010/main" val="3222959260"/>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7"/>
            <a:ext cx="3008114" cy="871538"/>
          </a:xfrm>
        </p:spPr>
        <p:txBody>
          <a:bodyPr anchor="b"/>
          <a:lstStyle>
            <a:lvl1pPr algn="l">
              <a:defRPr sz="800" b="1"/>
            </a:lvl1pPr>
          </a:lstStyle>
          <a:p>
            <a:r>
              <a:rPr lang="en-US"/>
              <a:t>Click to edit Master title style</a:t>
            </a:r>
          </a:p>
        </p:txBody>
      </p:sp>
      <p:sp>
        <p:nvSpPr>
          <p:cNvPr id="3" name="Content Placeholder 2"/>
          <p:cNvSpPr>
            <a:spLocks noGrp="1"/>
          </p:cNvSpPr>
          <p:nvPr>
            <p:ph idx="1"/>
          </p:nvPr>
        </p:nvSpPr>
        <p:spPr>
          <a:xfrm>
            <a:off x="3574852" y="204788"/>
            <a:ext cx="5111948" cy="4389834"/>
          </a:xfrm>
        </p:spPr>
        <p:txBody>
          <a:bodyPr/>
          <a:lstStyle>
            <a:lvl1pPr>
              <a:defRPr sz="1200"/>
            </a:lvl1pPr>
            <a:lvl2pPr>
              <a:defRPr sz="1100"/>
            </a:lvl2pPr>
            <a:lvl3pPr>
              <a:defRPr sz="900"/>
            </a:lvl3pPr>
            <a:lvl4pPr>
              <a:defRPr sz="800"/>
            </a:lvl4pPr>
            <a:lvl5pPr>
              <a:defRPr sz="800"/>
            </a:lvl5pPr>
            <a:lvl6pPr>
              <a:defRPr sz="800"/>
            </a:lvl6pPr>
            <a:lvl7pPr>
              <a:defRPr sz="800"/>
            </a:lvl7pPr>
            <a:lvl8pPr>
              <a:defRPr sz="800"/>
            </a:lvl8pPr>
            <a:lvl9pPr>
              <a:defRPr sz="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076326"/>
            <a:ext cx="3008114" cy="3518297"/>
          </a:xfrm>
        </p:spPr>
        <p:txBody>
          <a:bodyPr/>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a:t>Click to edit Master text styles</a:t>
            </a:r>
          </a:p>
        </p:txBody>
      </p:sp>
    </p:spTree>
    <p:extLst>
      <p:ext uri="{BB962C8B-B14F-4D97-AF65-F5344CB8AC3E}">
        <p14:creationId xmlns:p14="http://schemas.microsoft.com/office/powerpoint/2010/main" val="485310571"/>
      </p:ext>
    </p:extLst>
  </p:cSld>
  <p:clrMapOvr>
    <a:masterClrMapping/>
  </p:clrMapOvr>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486" y="3600451"/>
            <a:ext cx="5486400" cy="425053"/>
          </a:xfrm>
        </p:spPr>
        <p:txBody>
          <a:bodyPr anchor="b"/>
          <a:lstStyle>
            <a:lvl1pPr algn="l">
              <a:defRPr sz="800" b="1"/>
            </a:lvl1pPr>
          </a:lstStyle>
          <a:p>
            <a:r>
              <a:rPr lang="en-US"/>
              <a:t>Click to edit Master title style</a:t>
            </a:r>
          </a:p>
        </p:txBody>
      </p:sp>
      <p:sp>
        <p:nvSpPr>
          <p:cNvPr id="3" name="Picture Placeholder 2"/>
          <p:cNvSpPr>
            <a:spLocks noGrp="1"/>
          </p:cNvSpPr>
          <p:nvPr>
            <p:ph type="pic" idx="1"/>
          </p:nvPr>
        </p:nvSpPr>
        <p:spPr>
          <a:xfrm>
            <a:off x="1792486" y="459581"/>
            <a:ext cx="5486400" cy="3086100"/>
          </a:xfrm>
        </p:spPr>
        <p:txBody>
          <a:bodyPr/>
          <a:lstStyle>
            <a:lvl1pPr marL="0" indent="0">
              <a:buNone/>
              <a:defRPr sz="1200"/>
            </a:lvl1pPr>
            <a:lvl2pPr marL="171450" indent="0">
              <a:buNone/>
              <a:defRPr sz="1100"/>
            </a:lvl2pPr>
            <a:lvl3pPr marL="342900" indent="0">
              <a:buNone/>
              <a:defRPr sz="900"/>
            </a:lvl3pPr>
            <a:lvl4pPr marL="514350" indent="0">
              <a:buNone/>
              <a:defRPr sz="800"/>
            </a:lvl4pPr>
            <a:lvl5pPr marL="685800" indent="0">
              <a:buNone/>
              <a:defRPr sz="800"/>
            </a:lvl5pPr>
            <a:lvl6pPr marL="857250" indent="0">
              <a:buNone/>
              <a:defRPr sz="800"/>
            </a:lvl6pPr>
            <a:lvl7pPr marL="1028700" indent="0">
              <a:buNone/>
              <a:defRPr sz="800"/>
            </a:lvl7pPr>
            <a:lvl8pPr marL="1200150" indent="0">
              <a:buNone/>
              <a:defRPr sz="800"/>
            </a:lvl8pPr>
            <a:lvl9pPr marL="1371600" indent="0">
              <a:buNone/>
              <a:defRPr sz="800"/>
            </a:lvl9pPr>
          </a:lstStyle>
          <a:p>
            <a:pPr lvl="0"/>
            <a:r>
              <a:rPr lang="en-US" noProof="0">
                <a:sym typeface="Lucida Grande" charset="0"/>
              </a:rPr>
              <a:t>Click icon to add picture</a:t>
            </a:r>
          </a:p>
        </p:txBody>
      </p:sp>
      <p:sp>
        <p:nvSpPr>
          <p:cNvPr id="4" name="Text Placeholder 3"/>
          <p:cNvSpPr>
            <a:spLocks noGrp="1"/>
          </p:cNvSpPr>
          <p:nvPr>
            <p:ph type="body" sz="half" idx="2"/>
          </p:nvPr>
        </p:nvSpPr>
        <p:spPr>
          <a:xfrm>
            <a:off x="1792486" y="4025504"/>
            <a:ext cx="5486400" cy="603647"/>
          </a:xfrm>
        </p:spPr>
        <p:txBody>
          <a:bodyPr/>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a:t>Click to edit Master text styles</a:t>
            </a:r>
          </a:p>
        </p:txBody>
      </p:sp>
    </p:spTree>
    <p:extLst>
      <p:ext uri="{BB962C8B-B14F-4D97-AF65-F5344CB8AC3E}">
        <p14:creationId xmlns:p14="http://schemas.microsoft.com/office/powerpoint/2010/main" val="3780025434"/>
      </p:ext>
    </p:extLst>
  </p:cSld>
  <p:clrMapOvr>
    <a:masterClrMapping/>
  </p:clrMapOvr>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4914973"/>
      </p:ext>
    </p:extLst>
  </p:cSld>
  <p:clrMapOvr>
    <a:masterClrMapping/>
  </p:clrMapOvr>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504509" y="1574603"/>
            <a:ext cx="1396008" cy="304383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314700" y="1574603"/>
            <a:ext cx="4132659" cy="304383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9656153"/>
      </p:ext>
    </p:extLst>
  </p:cSld>
  <p:clrMapOvr>
    <a:masterClrMapping/>
  </p:clrMapOvr>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171450" indent="0" algn="ctr">
              <a:buNone/>
              <a:defRPr/>
            </a:lvl2pPr>
            <a:lvl3pPr marL="342900" indent="0" algn="ctr">
              <a:buNone/>
              <a:defRPr/>
            </a:lvl3pPr>
            <a:lvl4pPr marL="514350" indent="0" algn="ctr">
              <a:buNone/>
              <a:defRPr/>
            </a:lvl4pPr>
            <a:lvl5pPr marL="685800" indent="0" algn="ctr">
              <a:buNone/>
              <a:defRPr/>
            </a:lvl5pPr>
            <a:lvl6pPr marL="857250" indent="0" algn="ctr">
              <a:buNone/>
              <a:defRPr/>
            </a:lvl6pPr>
            <a:lvl7pPr marL="1028700" indent="0" algn="ctr">
              <a:buNone/>
              <a:defRPr/>
            </a:lvl7pPr>
            <a:lvl8pPr marL="1200150" indent="0" algn="ctr">
              <a:buNone/>
              <a:defRPr/>
            </a:lvl8pPr>
            <a:lvl9pPr marL="1371600" indent="0" algn="ctr">
              <a:buNone/>
              <a:defRPr/>
            </a:lvl9pPr>
          </a:lstStyle>
          <a:p>
            <a:r>
              <a:rPr lang="en-US"/>
              <a:t>Click to edit Master subtitle style</a:t>
            </a:r>
          </a:p>
        </p:txBody>
      </p:sp>
    </p:spTree>
    <p:extLst>
      <p:ext uri="{BB962C8B-B14F-4D97-AF65-F5344CB8AC3E}">
        <p14:creationId xmlns:p14="http://schemas.microsoft.com/office/powerpoint/2010/main" val="4150525510"/>
      </p:ext>
    </p:extLst>
  </p:cSld>
  <p:clrMapOvr>
    <a:masterClrMapping/>
  </p:clrMapOvr>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83710802"/>
      </p:ext>
    </p:extLst>
  </p:cSld>
  <p:clrMapOvr>
    <a:masterClrMapping/>
  </p:clrMapOvr>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114" y="3305176"/>
            <a:ext cx="7772400" cy="1021556"/>
          </a:xfrm>
        </p:spPr>
        <p:txBody>
          <a:bodyPr/>
          <a:lstStyle>
            <a:lvl1pPr algn="l">
              <a:defRPr sz="1500" b="1" cap="all"/>
            </a:lvl1pPr>
          </a:lstStyle>
          <a:p>
            <a:r>
              <a:rPr lang="en-US"/>
              <a:t>Click to edit Master title style</a:t>
            </a:r>
          </a:p>
        </p:txBody>
      </p:sp>
      <p:sp>
        <p:nvSpPr>
          <p:cNvPr id="3" name="Text Placeholder 2"/>
          <p:cNvSpPr>
            <a:spLocks noGrp="1"/>
          </p:cNvSpPr>
          <p:nvPr>
            <p:ph type="body" idx="1"/>
          </p:nvPr>
        </p:nvSpPr>
        <p:spPr>
          <a:xfrm>
            <a:off x="722114" y="2180035"/>
            <a:ext cx="7772400" cy="1125141"/>
          </a:xfrm>
        </p:spPr>
        <p:txBody>
          <a:bodyPr anchor="b"/>
          <a:lstStyle>
            <a:lvl1pPr marL="0" indent="0">
              <a:buNone/>
              <a:defRPr sz="800"/>
            </a:lvl1pPr>
            <a:lvl2pPr marL="171450" indent="0">
              <a:buNone/>
              <a:defRPr sz="700"/>
            </a:lvl2pPr>
            <a:lvl3pPr marL="342900" indent="0">
              <a:buNone/>
              <a:defRPr sz="600"/>
            </a:lvl3pPr>
            <a:lvl4pPr marL="514350" indent="0">
              <a:buNone/>
              <a:defRPr sz="500"/>
            </a:lvl4pPr>
            <a:lvl5pPr marL="685800" indent="0">
              <a:buNone/>
              <a:defRPr sz="500"/>
            </a:lvl5pPr>
            <a:lvl6pPr marL="857250" indent="0">
              <a:buNone/>
              <a:defRPr sz="500"/>
            </a:lvl6pPr>
            <a:lvl7pPr marL="1028700" indent="0">
              <a:buNone/>
              <a:defRPr sz="500"/>
            </a:lvl7pPr>
            <a:lvl8pPr marL="1200150" indent="0">
              <a:buNone/>
              <a:defRPr sz="500"/>
            </a:lvl8pPr>
            <a:lvl9pPr marL="1371600" indent="0">
              <a:buNone/>
              <a:defRPr sz="500"/>
            </a:lvl9pPr>
          </a:lstStyle>
          <a:p>
            <a:pPr lvl="0"/>
            <a:r>
              <a:rPr lang="en-US"/>
              <a:t>Click to edit Master text styles</a:t>
            </a:r>
          </a:p>
        </p:txBody>
      </p:sp>
    </p:spTree>
    <p:extLst>
      <p:ext uri="{BB962C8B-B14F-4D97-AF65-F5344CB8AC3E}">
        <p14:creationId xmlns:p14="http://schemas.microsoft.com/office/powerpoint/2010/main" val="3768432986"/>
      </p:ext>
    </p:extLst>
  </p:cSld>
  <p:clrMapOvr>
    <a:masterClrMapping/>
  </p:clrMapOvr>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437336" y="2183012"/>
            <a:ext cx="2702719" cy="2435423"/>
          </a:xfrm>
        </p:spPr>
        <p:txBody>
          <a:bodyPr/>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203" y="2183012"/>
            <a:ext cx="2703314" cy="2435423"/>
          </a:xfrm>
        </p:spPr>
        <p:txBody>
          <a:bodyPr/>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51737891"/>
      </p:ext>
    </p:extLst>
  </p:cSld>
  <p:clrMapOvr>
    <a:masterClrMapping/>
  </p:clrMapOvr>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386" cy="479822"/>
          </a:xfrm>
        </p:spPr>
        <p:txBody>
          <a:bodyPr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a:t>Click to edit Master text styles</a:t>
            </a:r>
          </a:p>
        </p:txBody>
      </p:sp>
      <p:sp>
        <p:nvSpPr>
          <p:cNvPr id="4" name="Content Placeholder 3"/>
          <p:cNvSpPr>
            <a:spLocks noGrp="1"/>
          </p:cNvSpPr>
          <p:nvPr>
            <p:ph sz="half" idx="2"/>
          </p:nvPr>
        </p:nvSpPr>
        <p:spPr>
          <a:xfrm>
            <a:off x="457200" y="1631156"/>
            <a:ext cx="4040386" cy="2963466"/>
          </a:xfrm>
        </p:spPr>
        <p:txBody>
          <a:bodyPr/>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224" y="1151335"/>
            <a:ext cx="4041576" cy="479822"/>
          </a:xfrm>
        </p:spPr>
        <p:txBody>
          <a:bodyPr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a:t>Click to edit Master text styles</a:t>
            </a:r>
          </a:p>
        </p:txBody>
      </p:sp>
      <p:sp>
        <p:nvSpPr>
          <p:cNvPr id="6" name="Content Placeholder 5"/>
          <p:cNvSpPr>
            <a:spLocks noGrp="1"/>
          </p:cNvSpPr>
          <p:nvPr>
            <p:ph sz="quarter" idx="4"/>
          </p:nvPr>
        </p:nvSpPr>
        <p:spPr>
          <a:xfrm>
            <a:off x="4645224" y="1631156"/>
            <a:ext cx="4041576" cy="2963466"/>
          </a:xfrm>
        </p:spPr>
        <p:txBody>
          <a:bodyPr/>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23338395"/>
      </p:ext>
    </p:extLst>
  </p:cSld>
  <p:clrMapOvr>
    <a:masterClrMapping/>
  </p:clrMapOvr>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3952916"/>
      </p:ext>
    </p:extLst>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8"/>
            <a:ext cx="3008313" cy="871537"/>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43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076325"/>
            <a:ext cx="3008313" cy="35179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1601C75-6E3A-0C43-AC78-5185600B4E67}" type="datetimeFigureOut">
              <a:rPr lang="en-US" smtClean="0"/>
              <a:t>5/20/2016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B10AB41-457F-9A4C-A01C-ACD95B865C12}" type="slidenum">
              <a:rPr lang="en-US" smtClean="0"/>
              <a:t>‹#›</a:t>
            </a:fld>
            <a:endParaRPr lang="en-US"/>
          </a:p>
        </p:txBody>
      </p:sp>
    </p:spTree>
    <p:extLst>
      <p:ext uri="{BB962C8B-B14F-4D97-AF65-F5344CB8AC3E}">
        <p14:creationId xmlns:p14="http://schemas.microsoft.com/office/powerpoint/2010/main" val="1879949975"/>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46174169"/>
      </p:ext>
    </p:extLst>
  </p:cSld>
  <p:clrMapOvr>
    <a:masterClrMapping/>
  </p:clrMapOvr>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7"/>
            <a:ext cx="3008114" cy="871538"/>
          </a:xfrm>
        </p:spPr>
        <p:txBody>
          <a:bodyPr anchor="b"/>
          <a:lstStyle>
            <a:lvl1pPr algn="l">
              <a:defRPr sz="800" b="1"/>
            </a:lvl1pPr>
          </a:lstStyle>
          <a:p>
            <a:r>
              <a:rPr lang="en-US"/>
              <a:t>Click to edit Master title style</a:t>
            </a:r>
          </a:p>
        </p:txBody>
      </p:sp>
      <p:sp>
        <p:nvSpPr>
          <p:cNvPr id="3" name="Content Placeholder 2"/>
          <p:cNvSpPr>
            <a:spLocks noGrp="1"/>
          </p:cNvSpPr>
          <p:nvPr>
            <p:ph idx="1"/>
          </p:nvPr>
        </p:nvSpPr>
        <p:spPr>
          <a:xfrm>
            <a:off x="3574852" y="204788"/>
            <a:ext cx="5111948" cy="4389834"/>
          </a:xfrm>
        </p:spPr>
        <p:txBody>
          <a:bodyPr/>
          <a:lstStyle>
            <a:lvl1pPr>
              <a:defRPr sz="1200"/>
            </a:lvl1pPr>
            <a:lvl2pPr>
              <a:defRPr sz="1100"/>
            </a:lvl2pPr>
            <a:lvl3pPr>
              <a:defRPr sz="900"/>
            </a:lvl3pPr>
            <a:lvl4pPr>
              <a:defRPr sz="800"/>
            </a:lvl4pPr>
            <a:lvl5pPr>
              <a:defRPr sz="800"/>
            </a:lvl5pPr>
            <a:lvl6pPr>
              <a:defRPr sz="800"/>
            </a:lvl6pPr>
            <a:lvl7pPr>
              <a:defRPr sz="800"/>
            </a:lvl7pPr>
            <a:lvl8pPr>
              <a:defRPr sz="800"/>
            </a:lvl8pPr>
            <a:lvl9pPr>
              <a:defRPr sz="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076326"/>
            <a:ext cx="3008114" cy="3518297"/>
          </a:xfrm>
        </p:spPr>
        <p:txBody>
          <a:bodyPr/>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a:t>Click to edit Master text styles</a:t>
            </a:r>
          </a:p>
        </p:txBody>
      </p:sp>
    </p:spTree>
    <p:extLst>
      <p:ext uri="{BB962C8B-B14F-4D97-AF65-F5344CB8AC3E}">
        <p14:creationId xmlns:p14="http://schemas.microsoft.com/office/powerpoint/2010/main" val="4241711311"/>
      </p:ext>
    </p:extLst>
  </p:cSld>
  <p:clrMapOvr>
    <a:masterClrMapping/>
  </p:clrMapOvr>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486" y="3600451"/>
            <a:ext cx="5486400" cy="425053"/>
          </a:xfrm>
        </p:spPr>
        <p:txBody>
          <a:bodyPr anchor="b"/>
          <a:lstStyle>
            <a:lvl1pPr algn="l">
              <a:defRPr sz="800" b="1"/>
            </a:lvl1pPr>
          </a:lstStyle>
          <a:p>
            <a:r>
              <a:rPr lang="en-US"/>
              <a:t>Click to edit Master title style</a:t>
            </a:r>
          </a:p>
        </p:txBody>
      </p:sp>
      <p:sp>
        <p:nvSpPr>
          <p:cNvPr id="3" name="Picture Placeholder 2"/>
          <p:cNvSpPr>
            <a:spLocks noGrp="1"/>
          </p:cNvSpPr>
          <p:nvPr>
            <p:ph type="pic" idx="1"/>
          </p:nvPr>
        </p:nvSpPr>
        <p:spPr>
          <a:xfrm>
            <a:off x="1792486" y="459581"/>
            <a:ext cx="5486400" cy="3086100"/>
          </a:xfrm>
        </p:spPr>
        <p:txBody>
          <a:bodyPr/>
          <a:lstStyle>
            <a:lvl1pPr marL="0" indent="0">
              <a:buNone/>
              <a:defRPr sz="1200"/>
            </a:lvl1pPr>
            <a:lvl2pPr marL="171450" indent="0">
              <a:buNone/>
              <a:defRPr sz="1100"/>
            </a:lvl2pPr>
            <a:lvl3pPr marL="342900" indent="0">
              <a:buNone/>
              <a:defRPr sz="900"/>
            </a:lvl3pPr>
            <a:lvl4pPr marL="514350" indent="0">
              <a:buNone/>
              <a:defRPr sz="800"/>
            </a:lvl4pPr>
            <a:lvl5pPr marL="685800" indent="0">
              <a:buNone/>
              <a:defRPr sz="800"/>
            </a:lvl5pPr>
            <a:lvl6pPr marL="857250" indent="0">
              <a:buNone/>
              <a:defRPr sz="800"/>
            </a:lvl6pPr>
            <a:lvl7pPr marL="1028700" indent="0">
              <a:buNone/>
              <a:defRPr sz="800"/>
            </a:lvl7pPr>
            <a:lvl8pPr marL="1200150" indent="0">
              <a:buNone/>
              <a:defRPr sz="800"/>
            </a:lvl8pPr>
            <a:lvl9pPr marL="1371600" indent="0">
              <a:buNone/>
              <a:defRPr sz="800"/>
            </a:lvl9pPr>
          </a:lstStyle>
          <a:p>
            <a:pPr lvl="0"/>
            <a:r>
              <a:rPr lang="en-US" noProof="0">
                <a:sym typeface="Lucida Grande" charset="0"/>
              </a:rPr>
              <a:t>Click icon to add picture</a:t>
            </a:r>
          </a:p>
        </p:txBody>
      </p:sp>
      <p:sp>
        <p:nvSpPr>
          <p:cNvPr id="4" name="Text Placeholder 3"/>
          <p:cNvSpPr>
            <a:spLocks noGrp="1"/>
          </p:cNvSpPr>
          <p:nvPr>
            <p:ph type="body" sz="half" idx="2"/>
          </p:nvPr>
        </p:nvSpPr>
        <p:spPr>
          <a:xfrm>
            <a:off x="1792486" y="4025504"/>
            <a:ext cx="5486400" cy="603647"/>
          </a:xfrm>
        </p:spPr>
        <p:txBody>
          <a:bodyPr/>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a:t>Click to edit Master text styles</a:t>
            </a:r>
          </a:p>
        </p:txBody>
      </p:sp>
    </p:spTree>
    <p:extLst>
      <p:ext uri="{BB962C8B-B14F-4D97-AF65-F5344CB8AC3E}">
        <p14:creationId xmlns:p14="http://schemas.microsoft.com/office/powerpoint/2010/main" val="3223876217"/>
      </p:ext>
    </p:extLst>
  </p:cSld>
  <p:clrMapOvr>
    <a:masterClrMapping/>
  </p:clrMapOvr>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54524697"/>
      </p:ext>
    </p:extLst>
  </p:cSld>
  <p:clrMapOvr>
    <a:masterClrMapping/>
  </p:clrMapOvr>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504509" y="1574603"/>
            <a:ext cx="1396008" cy="304383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314700" y="1574603"/>
            <a:ext cx="4132659" cy="304383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7269439"/>
      </p:ext>
    </p:extLst>
  </p:cSld>
  <p:clrMapOvr>
    <a:masterClrMapping/>
  </p:clrMapOvr>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a:prstGeom prst="rect">
            <a:avLst/>
          </a:prstGeom>
        </p:spPr>
        <p:txBody>
          <a:bodyPr lIns="34290" tIns="17145" rIns="34290" bIns="17145"/>
          <a:lstStyle>
            <a:lvl1pPr marL="0" indent="0" algn="ctr">
              <a:buNone/>
              <a:defRPr/>
            </a:lvl1pPr>
            <a:lvl2pPr marL="171450" indent="0" algn="ctr">
              <a:buNone/>
              <a:defRPr/>
            </a:lvl2pPr>
            <a:lvl3pPr marL="342900" indent="0" algn="ctr">
              <a:buNone/>
              <a:defRPr/>
            </a:lvl3pPr>
            <a:lvl4pPr marL="514350" indent="0" algn="ctr">
              <a:buNone/>
              <a:defRPr/>
            </a:lvl4pPr>
            <a:lvl5pPr marL="685800" indent="0" algn="ctr">
              <a:buNone/>
              <a:defRPr/>
            </a:lvl5pPr>
            <a:lvl6pPr marL="857250" indent="0" algn="ctr">
              <a:buNone/>
              <a:defRPr/>
            </a:lvl6pPr>
            <a:lvl7pPr marL="1028700" indent="0" algn="ctr">
              <a:buNone/>
              <a:defRPr/>
            </a:lvl7pPr>
            <a:lvl8pPr marL="1200150" indent="0" algn="ctr">
              <a:buNone/>
              <a:defRPr/>
            </a:lvl8pPr>
            <a:lvl9pPr marL="1371600" indent="0" algn="ctr">
              <a:buNone/>
              <a:defRPr/>
            </a:lvl9pPr>
          </a:lstStyle>
          <a:p>
            <a:r>
              <a:rPr lang="en-US"/>
              <a:t>Click to edit Master subtitle style</a:t>
            </a:r>
          </a:p>
        </p:txBody>
      </p:sp>
    </p:spTree>
    <p:extLst>
      <p:ext uri="{BB962C8B-B14F-4D97-AF65-F5344CB8AC3E}">
        <p14:creationId xmlns:p14="http://schemas.microsoft.com/office/powerpoint/2010/main" val="813919384"/>
      </p:ext>
    </p:extLst>
  </p:cSld>
  <p:clrMapOvr>
    <a:masterClrMapping/>
  </p:clrMapOvr>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457200" y="1200151"/>
            <a:ext cx="8229600" cy="3394472"/>
          </a:xfrm>
          <a:prstGeom prst="rect">
            <a:avLst/>
          </a:prstGeom>
        </p:spPr>
        <p:txBody>
          <a:bodyPr lIns="34290" tIns="17145" rIns="34290" bIns="17145"/>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15744092"/>
      </p:ext>
    </p:extLst>
  </p:cSld>
  <p:clrMapOvr>
    <a:masterClrMapping/>
  </p:clrMapOvr>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114" y="3305176"/>
            <a:ext cx="7772400" cy="1021556"/>
          </a:xfrm>
        </p:spPr>
        <p:txBody>
          <a:bodyPr/>
          <a:lstStyle>
            <a:lvl1pPr algn="l">
              <a:defRPr sz="1500" b="1" cap="all"/>
            </a:lvl1pPr>
          </a:lstStyle>
          <a:p>
            <a:r>
              <a:rPr lang="en-US"/>
              <a:t>Click to edit Master title style</a:t>
            </a:r>
          </a:p>
        </p:txBody>
      </p:sp>
      <p:sp>
        <p:nvSpPr>
          <p:cNvPr id="3" name="Text Placeholder 2"/>
          <p:cNvSpPr>
            <a:spLocks noGrp="1"/>
          </p:cNvSpPr>
          <p:nvPr>
            <p:ph type="body" idx="1"/>
          </p:nvPr>
        </p:nvSpPr>
        <p:spPr>
          <a:xfrm>
            <a:off x="722114" y="2180035"/>
            <a:ext cx="7772400" cy="1125141"/>
          </a:xfrm>
          <a:prstGeom prst="rect">
            <a:avLst/>
          </a:prstGeom>
        </p:spPr>
        <p:txBody>
          <a:bodyPr lIns="34290" tIns="17145" rIns="34290" bIns="17145" anchor="b"/>
          <a:lstStyle>
            <a:lvl1pPr marL="0" indent="0">
              <a:buNone/>
              <a:defRPr sz="800"/>
            </a:lvl1pPr>
            <a:lvl2pPr marL="171450" indent="0">
              <a:buNone/>
              <a:defRPr sz="700"/>
            </a:lvl2pPr>
            <a:lvl3pPr marL="342900" indent="0">
              <a:buNone/>
              <a:defRPr sz="600"/>
            </a:lvl3pPr>
            <a:lvl4pPr marL="514350" indent="0">
              <a:buNone/>
              <a:defRPr sz="500"/>
            </a:lvl4pPr>
            <a:lvl5pPr marL="685800" indent="0">
              <a:buNone/>
              <a:defRPr sz="500"/>
            </a:lvl5pPr>
            <a:lvl6pPr marL="857250" indent="0">
              <a:buNone/>
              <a:defRPr sz="500"/>
            </a:lvl6pPr>
            <a:lvl7pPr marL="1028700" indent="0">
              <a:buNone/>
              <a:defRPr sz="500"/>
            </a:lvl7pPr>
            <a:lvl8pPr marL="1200150" indent="0">
              <a:buNone/>
              <a:defRPr sz="500"/>
            </a:lvl8pPr>
            <a:lvl9pPr marL="1371600" indent="0">
              <a:buNone/>
              <a:defRPr sz="500"/>
            </a:lvl9pPr>
          </a:lstStyle>
          <a:p>
            <a:pPr lvl="0"/>
            <a:r>
              <a:rPr lang="en-US"/>
              <a:t>Click to edit Master text styles</a:t>
            </a:r>
          </a:p>
        </p:txBody>
      </p:sp>
    </p:spTree>
    <p:extLst>
      <p:ext uri="{BB962C8B-B14F-4D97-AF65-F5344CB8AC3E}">
        <p14:creationId xmlns:p14="http://schemas.microsoft.com/office/powerpoint/2010/main" val="229546766"/>
      </p:ext>
    </p:extLst>
  </p:cSld>
  <p:clrMapOvr>
    <a:masterClrMapping/>
  </p:clrMapOvr>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2" y="1200151"/>
            <a:ext cx="4086225" cy="3394472"/>
          </a:xfrm>
          <a:prstGeom prst="rect">
            <a:avLst/>
          </a:prstGeom>
        </p:spPr>
        <p:txBody>
          <a:bodyPr lIns="34290" tIns="17145" rIns="34290" bIns="17145"/>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00577" y="1200151"/>
            <a:ext cx="4086225" cy="3394472"/>
          </a:xfrm>
          <a:prstGeom prst="rect">
            <a:avLst/>
          </a:prstGeom>
        </p:spPr>
        <p:txBody>
          <a:bodyPr lIns="34290" tIns="17145" rIns="34290" bIns="17145"/>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13255864"/>
      </p:ext>
    </p:extLst>
  </p:cSld>
  <p:clrMapOvr>
    <a:masterClrMapping/>
  </p:clrMapOvr>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386" cy="479822"/>
          </a:xfrm>
          <a:prstGeom prst="rect">
            <a:avLst/>
          </a:prstGeom>
        </p:spPr>
        <p:txBody>
          <a:bodyPr lIns="34290" tIns="17145" rIns="34290" bIns="17145"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a:t>Click to edit Master text styles</a:t>
            </a:r>
          </a:p>
        </p:txBody>
      </p:sp>
      <p:sp>
        <p:nvSpPr>
          <p:cNvPr id="4" name="Content Placeholder 3"/>
          <p:cNvSpPr>
            <a:spLocks noGrp="1"/>
          </p:cNvSpPr>
          <p:nvPr>
            <p:ph sz="half" idx="2"/>
          </p:nvPr>
        </p:nvSpPr>
        <p:spPr>
          <a:xfrm>
            <a:off x="457200" y="1631156"/>
            <a:ext cx="4040386" cy="2963466"/>
          </a:xfrm>
          <a:prstGeom prst="rect">
            <a:avLst/>
          </a:prstGeom>
        </p:spPr>
        <p:txBody>
          <a:bodyPr lIns="34290" tIns="17145" rIns="34290" bIns="17145"/>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224" y="1151335"/>
            <a:ext cx="4041576" cy="479822"/>
          </a:xfrm>
          <a:prstGeom prst="rect">
            <a:avLst/>
          </a:prstGeom>
        </p:spPr>
        <p:txBody>
          <a:bodyPr lIns="34290" tIns="17145" rIns="34290" bIns="17145"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a:t>Click to edit Master text styles</a:t>
            </a:r>
          </a:p>
        </p:txBody>
      </p:sp>
      <p:sp>
        <p:nvSpPr>
          <p:cNvPr id="6" name="Content Placeholder 5"/>
          <p:cNvSpPr>
            <a:spLocks noGrp="1"/>
          </p:cNvSpPr>
          <p:nvPr>
            <p:ph sz="quarter" idx="4"/>
          </p:nvPr>
        </p:nvSpPr>
        <p:spPr>
          <a:xfrm>
            <a:off x="4645224" y="1631156"/>
            <a:ext cx="4041576" cy="2963466"/>
          </a:xfrm>
          <a:prstGeom prst="rect">
            <a:avLst/>
          </a:prstGeom>
        </p:spPr>
        <p:txBody>
          <a:bodyPr lIns="34290" tIns="17145" rIns="34290" bIns="17145"/>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98909996"/>
      </p:ext>
    </p:extLst>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450"/>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60375"/>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792288" y="4025900"/>
            <a:ext cx="5486400" cy="60325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1601C75-6E3A-0C43-AC78-5185600B4E67}" type="datetimeFigureOut">
              <a:rPr lang="en-US" smtClean="0"/>
              <a:t>5/20/2016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B10AB41-457F-9A4C-A01C-ACD95B865C12}" type="slidenum">
              <a:rPr lang="en-US" smtClean="0"/>
              <a:t>‹#›</a:t>
            </a:fld>
            <a:endParaRPr lang="en-US"/>
          </a:p>
        </p:txBody>
      </p:sp>
    </p:spTree>
    <p:extLst>
      <p:ext uri="{BB962C8B-B14F-4D97-AF65-F5344CB8AC3E}">
        <p14:creationId xmlns:p14="http://schemas.microsoft.com/office/powerpoint/2010/main" val="964242432"/>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612455"/>
      </p:ext>
    </p:extLst>
  </p:cSld>
  <p:clrMapOvr>
    <a:masterClrMapping/>
  </p:clrMapOvr>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71315740"/>
      </p:ext>
    </p:extLst>
  </p:cSld>
  <p:clrMapOvr>
    <a:masterClrMapping/>
  </p:clrMapOvr>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7"/>
            <a:ext cx="3008114" cy="871538"/>
          </a:xfrm>
        </p:spPr>
        <p:txBody>
          <a:bodyPr anchor="b"/>
          <a:lstStyle>
            <a:lvl1pPr algn="l">
              <a:defRPr sz="800" b="1"/>
            </a:lvl1pPr>
          </a:lstStyle>
          <a:p>
            <a:r>
              <a:rPr lang="en-US"/>
              <a:t>Click to edit Master title style</a:t>
            </a:r>
          </a:p>
        </p:txBody>
      </p:sp>
      <p:sp>
        <p:nvSpPr>
          <p:cNvPr id="3" name="Content Placeholder 2"/>
          <p:cNvSpPr>
            <a:spLocks noGrp="1"/>
          </p:cNvSpPr>
          <p:nvPr>
            <p:ph idx="1"/>
          </p:nvPr>
        </p:nvSpPr>
        <p:spPr>
          <a:xfrm>
            <a:off x="3574852" y="204788"/>
            <a:ext cx="5111948" cy="4389834"/>
          </a:xfrm>
          <a:prstGeom prst="rect">
            <a:avLst/>
          </a:prstGeom>
        </p:spPr>
        <p:txBody>
          <a:bodyPr lIns="34290" tIns="17145" rIns="34290" bIns="17145"/>
          <a:lstStyle>
            <a:lvl1pPr>
              <a:defRPr sz="1200"/>
            </a:lvl1pPr>
            <a:lvl2pPr>
              <a:defRPr sz="1100"/>
            </a:lvl2pPr>
            <a:lvl3pPr>
              <a:defRPr sz="900"/>
            </a:lvl3pPr>
            <a:lvl4pPr>
              <a:defRPr sz="800"/>
            </a:lvl4pPr>
            <a:lvl5pPr>
              <a:defRPr sz="800"/>
            </a:lvl5pPr>
            <a:lvl6pPr>
              <a:defRPr sz="800"/>
            </a:lvl6pPr>
            <a:lvl7pPr>
              <a:defRPr sz="800"/>
            </a:lvl7pPr>
            <a:lvl8pPr>
              <a:defRPr sz="800"/>
            </a:lvl8pPr>
            <a:lvl9pPr>
              <a:defRPr sz="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076326"/>
            <a:ext cx="3008114" cy="3518297"/>
          </a:xfrm>
          <a:prstGeom prst="rect">
            <a:avLst/>
          </a:prstGeom>
        </p:spPr>
        <p:txBody>
          <a:bodyPr lIns="34290" tIns="17145" rIns="34290" bIns="17145"/>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a:t>Click to edit Master text styles</a:t>
            </a:r>
          </a:p>
        </p:txBody>
      </p:sp>
    </p:spTree>
    <p:extLst>
      <p:ext uri="{BB962C8B-B14F-4D97-AF65-F5344CB8AC3E}">
        <p14:creationId xmlns:p14="http://schemas.microsoft.com/office/powerpoint/2010/main" val="2108844550"/>
      </p:ext>
    </p:extLst>
  </p:cSld>
  <p:clrMapOvr>
    <a:masterClrMapping/>
  </p:clrMapOvr>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486" y="3600451"/>
            <a:ext cx="5486400" cy="425053"/>
          </a:xfrm>
        </p:spPr>
        <p:txBody>
          <a:bodyPr anchor="b"/>
          <a:lstStyle>
            <a:lvl1pPr algn="l">
              <a:defRPr sz="800" b="1"/>
            </a:lvl1pPr>
          </a:lstStyle>
          <a:p>
            <a:r>
              <a:rPr lang="en-US"/>
              <a:t>Click to edit Master title style</a:t>
            </a:r>
          </a:p>
        </p:txBody>
      </p:sp>
      <p:sp>
        <p:nvSpPr>
          <p:cNvPr id="3" name="Picture Placeholder 2"/>
          <p:cNvSpPr>
            <a:spLocks noGrp="1"/>
          </p:cNvSpPr>
          <p:nvPr>
            <p:ph type="pic" idx="1"/>
          </p:nvPr>
        </p:nvSpPr>
        <p:spPr>
          <a:xfrm>
            <a:off x="1792486" y="459581"/>
            <a:ext cx="5486400" cy="3086100"/>
          </a:xfrm>
          <a:prstGeom prst="rect">
            <a:avLst/>
          </a:prstGeom>
        </p:spPr>
        <p:txBody>
          <a:bodyPr lIns="34290" tIns="17145" rIns="34290" bIns="17145"/>
          <a:lstStyle>
            <a:lvl1pPr marL="0" indent="0">
              <a:buNone/>
              <a:defRPr sz="1200"/>
            </a:lvl1pPr>
            <a:lvl2pPr marL="171450" indent="0">
              <a:buNone/>
              <a:defRPr sz="1100"/>
            </a:lvl2pPr>
            <a:lvl3pPr marL="342900" indent="0">
              <a:buNone/>
              <a:defRPr sz="900"/>
            </a:lvl3pPr>
            <a:lvl4pPr marL="514350" indent="0">
              <a:buNone/>
              <a:defRPr sz="800"/>
            </a:lvl4pPr>
            <a:lvl5pPr marL="685800" indent="0">
              <a:buNone/>
              <a:defRPr sz="800"/>
            </a:lvl5pPr>
            <a:lvl6pPr marL="857250" indent="0">
              <a:buNone/>
              <a:defRPr sz="800"/>
            </a:lvl6pPr>
            <a:lvl7pPr marL="1028700" indent="0">
              <a:buNone/>
              <a:defRPr sz="800"/>
            </a:lvl7pPr>
            <a:lvl8pPr marL="1200150" indent="0">
              <a:buNone/>
              <a:defRPr sz="800"/>
            </a:lvl8pPr>
            <a:lvl9pPr marL="1371600" indent="0">
              <a:buNone/>
              <a:defRPr sz="800"/>
            </a:lvl9pPr>
          </a:lstStyle>
          <a:p>
            <a:pPr lvl="0"/>
            <a:r>
              <a:rPr lang="en-US" noProof="0">
                <a:sym typeface="Lucida Grande" charset="0"/>
              </a:rPr>
              <a:t>Click icon to add picture</a:t>
            </a:r>
          </a:p>
        </p:txBody>
      </p:sp>
      <p:sp>
        <p:nvSpPr>
          <p:cNvPr id="4" name="Text Placeholder 3"/>
          <p:cNvSpPr>
            <a:spLocks noGrp="1"/>
          </p:cNvSpPr>
          <p:nvPr>
            <p:ph type="body" sz="half" idx="2"/>
          </p:nvPr>
        </p:nvSpPr>
        <p:spPr>
          <a:xfrm>
            <a:off x="1792486" y="4025504"/>
            <a:ext cx="5486400" cy="603647"/>
          </a:xfrm>
          <a:prstGeom prst="rect">
            <a:avLst/>
          </a:prstGeom>
        </p:spPr>
        <p:txBody>
          <a:bodyPr lIns="34290" tIns="17145" rIns="34290" bIns="17145"/>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a:t>Click to edit Master text styles</a:t>
            </a:r>
          </a:p>
        </p:txBody>
      </p:sp>
    </p:spTree>
    <p:extLst>
      <p:ext uri="{BB962C8B-B14F-4D97-AF65-F5344CB8AC3E}">
        <p14:creationId xmlns:p14="http://schemas.microsoft.com/office/powerpoint/2010/main" val="2476867870"/>
      </p:ext>
    </p:extLst>
  </p:cSld>
  <p:clrMapOvr>
    <a:masterClrMapping/>
  </p:clrMapOvr>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a:xfrm>
            <a:off x="457200" y="1200151"/>
            <a:ext cx="8229600" cy="3394472"/>
          </a:xfrm>
          <a:prstGeom prst="rect">
            <a:avLst/>
          </a:prstGeom>
        </p:spPr>
        <p:txBody>
          <a:bodyPr vert="eaVert" lIns="34290" tIns="17145" rIns="34290" bIns="17145"/>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99435059"/>
      </p:ext>
    </p:extLst>
  </p:cSld>
  <p:clrMapOvr>
    <a:masterClrMapping/>
  </p:clrMapOvr>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6196" y="924521"/>
            <a:ext cx="2082998" cy="367010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924521"/>
            <a:ext cx="6191846" cy="3670101"/>
          </a:xfrm>
          <a:prstGeom prst="rect">
            <a:avLst/>
          </a:prstGeom>
        </p:spPr>
        <p:txBody>
          <a:bodyPr vert="eaVert" lIns="34290" tIns="17145" rIns="34290" bIns="17145"/>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44244463"/>
      </p:ext>
    </p:extLst>
  </p:cSld>
  <p:clrMapOvr>
    <a:masterClrMapping/>
  </p:clrMapOvr>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171450" indent="0" algn="ctr">
              <a:buNone/>
              <a:defRPr/>
            </a:lvl2pPr>
            <a:lvl3pPr marL="342900" indent="0" algn="ctr">
              <a:buNone/>
              <a:defRPr/>
            </a:lvl3pPr>
            <a:lvl4pPr marL="514350" indent="0" algn="ctr">
              <a:buNone/>
              <a:defRPr/>
            </a:lvl4pPr>
            <a:lvl5pPr marL="685800" indent="0" algn="ctr">
              <a:buNone/>
              <a:defRPr/>
            </a:lvl5pPr>
            <a:lvl6pPr marL="857250" indent="0" algn="ctr">
              <a:buNone/>
              <a:defRPr/>
            </a:lvl6pPr>
            <a:lvl7pPr marL="1028700" indent="0" algn="ctr">
              <a:buNone/>
              <a:defRPr/>
            </a:lvl7pPr>
            <a:lvl8pPr marL="1200150" indent="0" algn="ctr">
              <a:buNone/>
              <a:defRPr/>
            </a:lvl8pPr>
            <a:lvl9pPr marL="1371600" indent="0" algn="ctr">
              <a:buNone/>
              <a:defRPr/>
            </a:lvl9pPr>
          </a:lstStyle>
          <a:p>
            <a:r>
              <a:rPr lang="en-US"/>
              <a:t>Click to edit Master subtitle style</a:t>
            </a:r>
          </a:p>
        </p:txBody>
      </p:sp>
    </p:spTree>
    <p:extLst>
      <p:ext uri="{BB962C8B-B14F-4D97-AF65-F5344CB8AC3E}">
        <p14:creationId xmlns:p14="http://schemas.microsoft.com/office/powerpoint/2010/main" val="3288939118"/>
      </p:ext>
    </p:extLst>
  </p:cSld>
  <p:clrMapOvr>
    <a:masterClrMapping/>
  </p:clrMapOvr>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17499827"/>
      </p:ext>
    </p:extLst>
  </p:cSld>
  <p:clrMapOvr>
    <a:masterClrMapping/>
  </p:clrMapOvr>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114" y="3305176"/>
            <a:ext cx="7772400" cy="1021556"/>
          </a:xfrm>
        </p:spPr>
        <p:txBody>
          <a:bodyPr/>
          <a:lstStyle>
            <a:lvl1pPr algn="l">
              <a:defRPr sz="1500" b="1" cap="all"/>
            </a:lvl1pPr>
          </a:lstStyle>
          <a:p>
            <a:r>
              <a:rPr lang="en-US"/>
              <a:t>Click to edit Master title style</a:t>
            </a:r>
          </a:p>
        </p:txBody>
      </p:sp>
      <p:sp>
        <p:nvSpPr>
          <p:cNvPr id="3" name="Text Placeholder 2"/>
          <p:cNvSpPr>
            <a:spLocks noGrp="1"/>
          </p:cNvSpPr>
          <p:nvPr>
            <p:ph type="body" idx="1"/>
          </p:nvPr>
        </p:nvSpPr>
        <p:spPr>
          <a:xfrm>
            <a:off x="722114" y="2180035"/>
            <a:ext cx="7772400" cy="1125141"/>
          </a:xfrm>
        </p:spPr>
        <p:txBody>
          <a:bodyPr anchor="b"/>
          <a:lstStyle>
            <a:lvl1pPr marL="0" indent="0">
              <a:buNone/>
              <a:defRPr sz="800"/>
            </a:lvl1pPr>
            <a:lvl2pPr marL="171450" indent="0">
              <a:buNone/>
              <a:defRPr sz="700"/>
            </a:lvl2pPr>
            <a:lvl3pPr marL="342900" indent="0">
              <a:buNone/>
              <a:defRPr sz="600"/>
            </a:lvl3pPr>
            <a:lvl4pPr marL="514350" indent="0">
              <a:buNone/>
              <a:defRPr sz="500"/>
            </a:lvl4pPr>
            <a:lvl5pPr marL="685800" indent="0">
              <a:buNone/>
              <a:defRPr sz="500"/>
            </a:lvl5pPr>
            <a:lvl6pPr marL="857250" indent="0">
              <a:buNone/>
              <a:defRPr sz="500"/>
            </a:lvl6pPr>
            <a:lvl7pPr marL="1028700" indent="0">
              <a:buNone/>
              <a:defRPr sz="500"/>
            </a:lvl7pPr>
            <a:lvl8pPr marL="1200150" indent="0">
              <a:buNone/>
              <a:defRPr sz="500"/>
            </a:lvl8pPr>
            <a:lvl9pPr marL="1371600" indent="0">
              <a:buNone/>
              <a:defRPr sz="500"/>
            </a:lvl9pPr>
          </a:lstStyle>
          <a:p>
            <a:pPr lvl="0"/>
            <a:r>
              <a:rPr lang="en-US"/>
              <a:t>Click to edit Master text styles</a:t>
            </a:r>
          </a:p>
        </p:txBody>
      </p:sp>
    </p:spTree>
    <p:extLst>
      <p:ext uri="{BB962C8B-B14F-4D97-AF65-F5344CB8AC3E}">
        <p14:creationId xmlns:p14="http://schemas.microsoft.com/office/powerpoint/2010/main" val="2730613538"/>
      </p:ext>
    </p:extLst>
  </p:cSld>
  <p:clrMapOvr>
    <a:masterClrMapping/>
  </p:clrMapOvr>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75617" y="2144316"/>
            <a:ext cx="2748558" cy="2397324"/>
          </a:xfrm>
        </p:spPr>
        <p:txBody>
          <a:bodyPr/>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2981325" y="2144316"/>
            <a:ext cx="2748558" cy="2397324"/>
          </a:xfrm>
        </p:spPr>
        <p:txBody>
          <a:bodyPr/>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29966539"/>
      </p:ext>
    </p:extLst>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1601C75-6E3A-0C43-AC78-5185600B4E67}" type="datetimeFigureOut">
              <a:rPr lang="en-US" smtClean="0"/>
              <a:t>5/20/2016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B10AB41-457F-9A4C-A01C-ACD95B865C12}" type="slidenum">
              <a:rPr lang="en-US" smtClean="0"/>
              <a:t>‹#›</a:t>
            </a:fld>
            <a:endParaRPr lang="en-US"/>
          </a:p>
        </p:txBody>
      </p:sp>
    </p:spTree>
    <p:extLst>
      <p:ext uri="{BB962C8B-B14F-4D97-AF65-F5344CB8AC3E}">
        <p14:creationId xmlns:p14="http://schemas.microsoft.com/office/powerpoint/2010/main" val="2691868674"/>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386" cy="479822"/>
          </a:xfrm>
        </p:spPr>
        <p:txBody>
          <a:bodyPr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a:t>Click to edit Master text styles</a:t>
            </a:r>
          </a:p>
        </p:txBody>
      </p:sp>
      <p:sp>
        <p:nvSpPr>
          <p:cNvPr id="4" name="Content Placeholder 3"/>
          <p:cNvSpPr>
            <a:spLocks noGrp="1"/>
          </p:cNvSpPr>
          <p:nvPr>
            <p:ph sz="half" idx="2"/>
          </p:nvPr>
        </p:nvSpPr>
        <p:spPr>
          <a:xfrm>
            <a:off x="457200" y="1631156"/>
            <a:ext cx="4040386" cy="2963466"/>
          </a:xfrm>
        </p:spPr>
        <p:txBody>
          <a:bodyPr/>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224" y="1151335"/>
            <a:ext cx="4041576" cy="479822"/>
          </a:xfrm>
        </p:spPr>
        <p:txBody>
          <a:bodyPr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a:t>Click to edit Master text styles</a:t>
            </a:r>
          </a:p>
        </p:txBody>
      </p:sp>
      <p:sp>
        <p:nvSpPr>
          <p:cNvPr id="6" name="Content Placeholder 5"/>
          <p:cNvSpPr>
            <a:spLocks noGrp="1"/>
          </p:cNvSpPr>
          <p:nvPr>
            <p:ph sz="quarter" idx="4"/>
          </p:nvPr>
        </p:nvSpPr>
        <p:spPr>
          <a:xfrm>
            <a:off x="4645224" y="1631156"/>
            <a:ext cx="4041576" cy="2963466"/>
          </a:xfrm>
        </p:spPr>
        <p:txBody>
          <a:bodyPr/>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56224092"/>
      </p:ext>
    </p:extLst>
  </p:cSld>
  <p:clrMapOvr>
    <a:masterClrMapping/>
  </p:clrMapOvr>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97375755"/>
      </p:ext>
    </p:extLst>
  </p:cSld>
  <p:clrMapOvr>
    <a:masterClrMapping/>
  </p:clrMapOvr>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10927730"/>
      </p:ext>
    </p:extLst>
  </p:cSld>
  <p:clrMapOvr>
    <a:masterClrMapping/>
  </p:clrMapOvr>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7"/>
            <a:ext cx="3008114" cy="871538"/>
          </a:xfrm>
        </p:spPr>
        <p:txBody>
          <a:bodyPr anchor="b"/>
          <a:lstStyle>
            <a:lvl1pPr algn="l">
              <a:defRPr sz="800" b="1"/>
            </a:lvl1pPr>
          </a:lstStyle>
          <a:p>
            <a:r>
              <a:rPr lang="en-US"/>
              <a:t>Click to edit Master title style</a:t>
            </a:r>
          </a:p>
        </p:txBody>
      </p:sp>
      <p:sp>
        <p:nvSpPr>
          <p:cNvPr id="3" name="Content Placeholder 2"/>
          <p:cNvSpPr>
            <a:spLocks noGrp="1"/>
          </p:cNvSpPr>
          <p:nvPr>
            <p:ph idx="1"/>
          </p:nvPr>
        </p:nvSpPr>
        <p:spPr>
          <a:xfrm>
            <a:off x="3574852" y="204788"/>
            <a:ext cx="5111948" cy="4389834"/>
          </a:xfrm>
        </p:spPr>
        <p:txBody>
          <a:bodyPr/>
          <a:lstStyle>
            <a:lvl1pPr>
              <a:defRPr sz="1200"/>
            </a:lvl1pPr>
            <a:lvl2pPr>
              <a:defRPr sz="1100"/>
            </a:lvl2pPr>
            <a:lvl3pPr>
              <a:defRPr sz="900"/>
            </a:lvl3pPr>
            <a:lvl4pPr>
              <a:defRPr sz="800"/>
            </a:lvl4pPr>
            <a:lvl5pPr>
              <a:defRPr sz="800"/>
            </a:lvl5pPr>
            <a:lvl6pPr>
              <a:defRPr sz="800"/>
            </a:lvl6pPr>
            <a:lvl7pPr>
              <a:defRPr sz="800"/>
            </a:lvl7pPr>
            <a:lvl8pPr>
              <a:defRPr sz="800"/>
            </a:lvl8pPr>
            <a:lvl9pPr>
              <a:defRPr sz="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076326"/>
            <a:ext cx="3008114" cy="3518297"/>
          </a:xfrm>
        </p:spPr>
        <p:txBody>
          <a:bodyPr/>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a:t>Click to edit Master text styles</a:t>
            </a:r>
          </a:p>
        </p:txBody>
      </p:sp>
    </p:spTree>
    <p:extLst>
      <p:ext uri="{BB962C8B-B14F-4D97-AF65-F5344CB8AC3E}">
        <p14:creationId xmlns:p14="http://schemas.microsoft.com/office/powerpoint/2010/main" val="4170523888"/>
      </p:ext>
    </p:extLst>
  </p:cSld>
  <p:clrMapOvr>
    <a:masterClrMapping/>
  </p:clrMapOvr>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486" y="3600451"/>
            <a:ext cx="5486400" cy="425053"/>
          </a:xfrm>
        </p:spPr>
        <p:txBody>
          <a:bodyPr anchor="b"/>
          <a:lstStyle>
            <a:lvl1pPr algn="l">
              <a:defRPr sz="800" b="1"/>
            </a:lvl1pPr>
          </a:lstStyle>
          <a:p>
            <a:r>
              <a:rPr lang="en-US"/>
              <a:t>Click to edit Master title style</a:t>
            </a:r>
          </a:p>
        </p:txBody>
      </p:sp>
      <p:sp>
        <p:nvSpPr>
          <p:cNvPr id="3" name="Picture Placeholder 2"/>
          <p:cNvSpPr>
            <a:spLocks noGrp="1"/>
          </p:cNvSpPr>
          <p:nvPr>
            <p:ph type="pic" idx="1"/>
          </p:nvPr>
        </p:nvSpPr>
        <p:spPr>
          <a:xfrm>
            <a:off x="1792486" y="459581"/>
            <a:ext cx="5486400" cy="3086100"/>
          </a:xfrm>
        </p:spPr>
        <p:txBody>
          <a:bodyPr/>
          <a:lstStyle>
            <a:lvl1pPr marL="0" indent="0">
              <a:buNone/>
              <a:defRPr sz="1200"/>
            </a:lvl1pPr>
            <a:lvl2pPr marL="171450" indent="0">
              <a:buNone/>
              <a:defRPr sz="1100"/>
            </a:lvl2pPr>
            <a:lvl3pPr marL="342900" indent="0">
              <a:buNone/>
              <a:defRPr sz="900"/>
            </a:lvl3pPr>
            <a:lvl4pPr marL="514350" indent="0">
              <a:buNone/>
              <a:defRPr sz="800"/>
            </a:lvl4pPr>
            <a:lvl5pPr marL="685800" indent="0">
              <a:buNone/>
              <a:defRPr sz="800"/>
            </a:lvl5pPr>
            <a:lvl6pPr marL="857250" indent="0">
              <a:buNone/>
              <a:defRPr sz="800"/>
            </a:lvl6pPr>
            <a:lvl7pPr marL="1028700" indent="0">
              <a:buNone/>
              <a:defRPr sz="800"/>
            </a:lvl7pPr>
            <a:lvl8pPr marL="1200150" indent="0">
              <a:buNone/>
              <a:defRPr sz="800"/>
            </a:lvl8pPr>
            <a:lvl9pPr marL="1371600" indent="0">
              <a:buNone/>
              <a:defRPr sz="800"/>
            </a:lvl9pPr>
          </a:lstStyle>
          <a:p>
            <a:pPr lvl="0"/>
            <a:r>
              <a:rPr lang="en-US" noProof="0">
                <a:sym typeface="Lucida Grande" charset="0"/>
              </a:rPr>
              <a:t>Click icon to add picture</a:t>
            </a:r>
          </a:p>
        </p:txBody>
      </p:sp>
      <p:sp>
        <p:nvSpPr>
          <p:cNvPr id="4" name="Text Placeholder 3"/>
          <p:cNvSpPr>
            <a:spLocks noGrp="1"/>
          </p:cNvSpPr>
          <p:nvPr>
            <p:ph type="body" sz="half" idx="2"/>
          </p:nvPr>
        </p:nvSpPr>
        <p:spPr>
          <a:xfrm>
            <a:off x="1792486" y="4025504"/>
            <a:ext cx="5486400" cy="603647"/>
          </a:xfrm>
        </p:spPr>
        <p:txBody>
          <a:bodyPr/>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a:t>Click to edit Master text styles</a:t>
            </a:r>
          </a:p>
        </p:txBody>
      </p:sp>
    </p:spTree>
    <p:extLst>
      <p:ext uri="{BB962C8B-B14F-4D97-AF65-F5344CB8AC3E}">
        <p14:creationId xmlns:p14="http://schemas.microsoft.com/office/powerpoint/2010/main" val="975245851"/>
      </p:ext>
    </p:extLst>
  </p:cSld>
  <p:clrMapOvr>
    <a:masterClrMapping/>
  </p:clrMapOvr>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79939726"/>
      </p:ext>
    </p:extLst>
  </p:cSld>
  <p:clrMapOvr>
    <a:masterClrMapping/>
  </p:clrMapOvr>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341616" y="1676995"/>
            <a:ext cx="1388269" cy="2864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75620" y="1676995"/>
            <a:ext cx="4108847" cy="2864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71644774"/>
      </p:ext>
    </p:extLst>
  </p:cSld>
  <p:clrMapOvr>
    <a:masterClrMapping/>
  </p:clrMapOvr>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171450" indent="0" algn="ctr">
              <a:buNone/>
              <a:defRPr/>
            </a:lvl2pPr>
            <a:lvl3pPr marL="342900" indent="0" algn="ctr">
              <a:buNone/>
              <a:defRPr/>
            </a:lvl3pPr>
            <a:lvl4pPr marL="514350" indent="0" algn="ctr">
              <a:buNone/>
              <a:defRPr/>
            </a:lvl4pPr>
            <a:lvl5pPr marL="685800" indent="0" algn="ctr">
              <a:buNone/>
              <a:defRPr/>
            </a:lvl5pPr>
            <a:lvl6pPr marL="857250" indent="0" algn="ctr">
              <a:buNone/>
              <a:defRPr/>
            </a:lvl6pPr>
            <a:lvl7pPr marL="1028700" indent="0" algn="ctr">
              <a:buNone/>
              <a:defRPr/>
            </a:lvl7pPr>
            <a:lvl8pPr marL="1200150" indent="0" algn="ctr">
              <a:buNone/>
              <a:defRPr/>
            </a:lvl8pPr>
            <a:lvl9pPr marL="1371600" indent="0" algn="ctr">
              <a:buNone/>
              <a:defRPr/>
            </a:lvl9pPr>
          </a:lstStyle>
          <a:p>
            <a:r>
              <a:rPr lang="en-US"/>
              <a:t>Click to edit Master subtitle style</a:t>
            </a:r>
          </a:p>
        </p:txBody>
      </p:sp>
    </p:spTree>
    <p:extLst>
      <p:ext uri="{BB962C8B-B14F-4D97-AF65-F5344CB8AC3E}">
        <p14:creationId xmlns:p14="http://schemas.microsoft.com/office/powerpoint/2010/main" val="52432522"/>
      </p:ext>
    </p:extLst>
  </p:cSld>
  <p:clrMapOvr>
    <a:masterClrMapping/>
  </p:clrMapOvr>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91984213"/>
      </p:ext>
    </p:extLst>
  </p:cSld>
  <p:clrMapOvr>
    <a:masterClrMapping/>
  </p:clrMapOvr>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114" y="3305176"/>
            <a:ext cx="7772400" cy="1021556"/>
          </a:xfrm>
        </p:spPr>
        <p:txBody>
          <a:bodyPr/>
          <a:lstStyle>
            <a:lvl1pPr algn="l">
              <a:defRPr sz="1500" b="1" cap="all"/>
            </a:lvl1pPr>
          </a:lstStyle>
          <a:p>
            <a:r>
              <a:rPr lang="en-US"/>
              <a:t>Click to edit Master title style</a:t>
            </a:r>
          </a:p>
        </p:txBody>
      </p:sp>
      <p:sp>
        <p:nvSpPr>
          <p:cNvPr id="3" name="Text Placeholder 2"/>
          <p:cNvSpPr>
            <a:spLocks noGrp="1"/>
          </p:cNvSpPr>
          <p:nvPr>
            <p:ph type="body" idx="1"/>
          </p:nvPr>
        </p:nvSpPr>
        <p:spPr>
          <a:xfrm>
            <a:off x="722114" y="2180035"/>
            <a:ext cx="7772400" cy="1125141"/>
          </a:xfrm>
        </p:spPr>
        <p:txBody>
          <a:bodyPr anchor="b"/>
          <a:lstStyle>
            <a:lvl1pPr marL="0" indent="0">
              <a:buNone/>
              <a:defRPr sz="800"/>
            </a:lvl1pPr>
            <a:lvl2pPr marL="171450" indent="0">
              <a:buNone/>
              <a:defRPr sz="700"/>
            </a:lvl2pPr>
            <a:lvl3pPr marL="342900" indent="0">
              <a:buNone/>
              <a:defRPr sz="600"/>
            </a:lvl3pPr>
            <a:lvl4pPr marL="514350" indent="0">
              <a:buNone/>
              <a:defRPr sz="500"/>
            </a:lvl4pPr>
            <a:lvl5pPr marL="685800" indent="0">
              <a:buNone/>
              <a:defRPr sz="500"/>
            </a:lvl5pPr>
            <a:lvl6pPr marL="857250" indent="0">
              <a:buNone/>
              <a:defRPr sz="500"/>
            </a:lvl6pPr>
            <a:lvl7pPr marL="1028700" indent="0">
              <a:buNone/>
              <a:defRPr sz="500"/>
            </a:lvl7pPr>
            <a:lvl8pPr marL="1200150" indent="0">
              <a:buNone/>
              <a:defRPr sz="500"/>
            </a:lvl8pPr>
            <a:lvl9pPr marL="1371600" indent="0">
              <a:buNone/>
              <a:defRPr sz="500"/>
            </a:lvl9pPr>
          </a:lstStyle>
          <a:p>
            <a:pPr lvl="0"/>
            <a:r>
              <a:rPr lang="en-US"/>
              <a:t>Click to edit Master text styles</a:t>
            </a:r>
          </a:p>
        </p:txBody>
      </p:sp>
    </p:spTree>
    <p:extLst>
      <p:ext uri="{BB962C8B-B14F-4D97-AF65-F5344CB8AC3E}">
        <p14:creationId xmlns:p14="http://schemas.microsoft.com/office/powerpoint/2010/main" val="3758311000"/>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6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949700" y="742950"/>
            <a:ext cx="4889500" cy="3657600"/>
          </a:xfrm>
        </p:spPr>
        <p:txBody>
          <a:bodyPr/>
          <a:lstStyle>
            <a:lvl1pPr algn="l">
              <a:defRPr b="0" i="0">
                <a:solidFill>
                  <a:srgbClr val="3186C7"/>
                </a:solidFill>
                <a:latin typeface="Helvetica Light"/>
                <a:cs typeface="Helvetica Light"/>
              </a:defRPr>
            </a:lvl1pPr>
          </a:lstStyle>
          <a:p>
            <a:r>
              <a:rPr lang="en-US" dirty="0"/>
              <a:t>Title Goes Here</a:t>
            </a:r>
          </a:p>
        </p:txBody>
      </p:sp>
      <p:cxnSp>
        <p:nvCxnSpPr>
          <p:cNvPr id="8" name="Straight Connector 7"/>
          <p:cNvCxnSpPr/>
          <p:nvPr/>
        </p:nvCxnSpPr>
        <p:spPr>
          <a:xfrm>
            <a:off x="3594100" y="742950"/>
            <a:ext cx="0" cy="3657600"/>
          </a:xfrm>
          <a:prstGeom prst="line">
            <a:avLst/>
          </a:prstGeom>
        </p:spPr>
        <p:style>
          <a:lnRef idx="1">
            <a:schemeClr val="accent1"/>
          </a:lnRef>
          <a:fillRef idx="0">
            <a:schemeClr val="accent1"/>
          </a:fillRef>
          <a:effectRef idx="0">
            <a:schemeClr val="accent1"/>
          </a:effectRef>
          <a:fontRef idx="minor">
            <a:schemeClr val="tx1"/>
          </a:fontRef>
        </p:style>
      </p:cxnSp>
      <p:sp>
        <p:nvSpPr>
          <p:cNvPr id="5" name="Picture Placeholder 4"/>
          <p:cNvSpPr>
            <a:spLocks noGrp="1"/>
          </p:cNvSpPr>
          <p:nvPr>
            <p:ph type="pic" sz="quarter" idx="10"/>
          </p:nvPr>
        </p:nvSpPr>
        <p:spPr>
          <a:xfrm>
            <a:off x="673100" y="1349375"/>
            <a:ext cx="2444750" cy="2444750"/>
          </a:xfrm>
        </p:spPr>
        <p:txBody>
          <a:bodyPr/>
          <a:lstStyle/>
          <a:p>
            <a:r>
              <a:rPr lang="en-US"/>
              <a:t>Click icon to add picture</a:t>
            </a:r>
            <a:endParaRPr lang="en-US" dirty="0"/>
          </a:p>
        </p:txBody>
      </p:sp>
    </p:spTree>
    <p:extLst>
      <p:ext uri="{BB962C8B-B14F-4D97-AF65-F5344CB8AC3E}">
        <p14:creationId xmlns:p14="http://schemas.microsoft.com/office/powerpoint/2010/main" val="379433246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6375"/>
            <a:ext cx="2057400" cy="438785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6375"/>
            <a:ext cx="6019800" cy="43878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1601C75-6E3A-0C43-AC78-5185600B4E67}" type="datetimeFigureOut">
              <a:rPr lang="en-US" smtClean="0"/>
              <a:t>5/20/2016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B10AB41-457F-9A4C-A01C-ACD95B865C12}" type="slidenum">
              <a:rPr lang="en-US" smtClean="0"/>
              <a:t>‹#›</a:t>
            </a:fld>
            <a:endParaRPr lang="en-US"/>
          </a:p>
        </p:txBody>
      </p:sp>
    </p:spTree>
    <p:extLst>
      <p:ext uri="{BB962C8B-B14F-4D97-AF65-F5344CB8AC3E}">
        <p14:creationId xmlns:p14="http://schemas.microsoft.com/office/powerpoint/2010/main" val="1722083277"/>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42964" y="1028106"/>
            <a:ext cx="3700463" cy="4062413"/>
          </a:xfrm>
        </p:spPr>
        <p:txBody>
          <a:bodyPr/>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00577" y="1028106"/>
            <a:ext cx="3700463" cy="4062413"/>
          </a:xfrm>
        </p:spPr>
        <p:txBody>
          <a:bodyPr/>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57537027"/>
      </p:ext>
    </p:extLst>
  </p:cSld>
  <p:clrMapOvr>
    <a:masterClrMapping/>
  </p:clrMapOvr>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386" cy="479822"/>
          </a:xfrm>
        </p:spPr>
        <p:txBody>
          <a:bodyPr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a:t>Click to edit Master text styles</a:t>
            </a:r>
          </a:p>
        </p:txBody>
      </p:sp>
      <p:sp>
        <p:nvSpPr>
          <p:cNvPr id="4" name="Content Placeholder 3"/>
          <p:cNvSpPr>
            <a:spLocks noGrp="1"/>
          </p:cNvSpPr>
          <p:nvPr>
            <p:ph sz="half" idx="2"/>
          </p:nvPr>
        </p:nvSpPr>
        <p:spPr>
          <a:xfrm>
            <a:off x="457200" y="1631156"/>
            <a:ext cx="4040386" cy="2963466"/>
          </a:xfrm>
        </p:spPr>
        <p:txBody>
          <a:bodyPr/>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224" y="1151335"/>
            <a:ext cx="4041576" cy="479822"/>
          </a:xfrm>
        </p:spPr>
        <p:txBody>
          <a:bodyPr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a:t>Click to edit Master text styles</a:t>
            </a:r>
          </a:p>
        </p:txBody>
      </p:sp>
      <p:sp>
        <p:nvSpPr>
          <p:cNvPr id="6" name="Content Placeholder 5"/>
          <p:cNvSpPr>
            <a:spLocks noGrp="1"/>
          </p:cNvSpPr>
          <p:nvPr>
            <p:ph sz="quarter" idx="4"/>
          </p:nvPr>
        </p:nvSpPr>
        <p:spPr>
          <a:xfrm>
            <a:off x="4645224" y="1631156"/>
            <a:ext cx="4041576" cy="2963466"/>
          </a:xfrm>
        </p:spPr>
        <p:txBody>
          <a:bodyPr/>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0884608"/>
      </p:ext>
    </p:extLst>
  </p:cSld>
  <p:clrMapOvr>
    <a:masterClrMapping/>
  </p:clrMapOvr>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69623234"/>
      </p:ext>
    </p:extLst>
  </p:cSld>
  <p:clrMapOvr>
    <a:masterClrMapping/>
  </p:clrMapOvr>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3782228"/>
      </p:ext>
    </p:extLst>
  </p:cSld>
  <p:clrMapOvr>
    <a:masterClrMapping/>
  </p:clrMapOvr>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7"/>
            <a:ext cx="3008114" cy="871538"/>
          </a:xfrm>
        </p:spPr>
        <p:txBody>
          <a:bodyPr anchor="b"/>
          <a:lstStyle>
            <a:lvl1pPr algn="l">
              <a:defRPr sz="800" b="1"/>
            </a:lvl1pPr>
          </a:lstStyle>
          <a:p>
            <a:r>
              <a:rPr lang="en-US"/>
              <a:t>Click to edit Master title style</a:t>
            </a:r>
          </a:p>
        </p:txBody>
      </p:sp>
      <p:sp>
        <p:nvSpPr>
          <p:cNvPr id="3" name="Content Placeholder 2"/>
          <p:cNvSpPr>
            <a:spLocks noGrp="1"/>
          </p:cNvSpPr>
          <p:nvPr>
            <p:ph idx="1"/>
          </p:nvPr>
        </p:nvSpPr>
        <p:spPr>
          <a:xfrm>
            <a:off x="3574852" y="204788"/>
            <a:ext cx="5111948" cy="4389834"/>
          </a:xfrm>
        </p:spPr>
        <p:txBody>
          <a:bodyPr/>
          <a:lstStyle>
            <a:lvl1pPr>
              <a:defRPr sz="1200"/>
            </a:lvl1pPr>
            <a:lvl2pPr>
              <a:defRPr sz="1100"/>
            </a:lvl2pPr>
            <a:lvl3pPr>
              <a:defRPr sz="900"/>
            </a:lvl3pPr>
            <a:lvl4pPr>
              <a:defRPr sz="800"/>
            </a:lvl4pPr>
            <a:lvl5pPr>
              <a:defRPr sz="800"/>
            </a:lvl5pPr>
            <a:lvl6pPr>
              <a:defRPr sz="800"/>
            </a:lvl6pPr>
            <a:lvl7pPr>
              <a:defRPr sz="800"/>
            </a:lvl7pPr>
            <a:lvl8pPr>
              <a:defRPr sz="800"/>
            </a:lvl8pPr>
            <a:lvl9pPr>
              <a:defRPr sz="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076326"/>
            <a:ext cx="3008114" cy="3518297"/>
          </a:xfrm>
        </p:spPr>
        <p:txBody>
          <a:bodyPr/>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a:t>Click to edit Master text styles</a:t>
            </a:r>
          </a:p>
        </p:txBody>
      </p:sp>
    </p:spTree>
    <p:extLst>
      <p:ext uri="{BB962C8B-B14F-4D97-AF65-F5344CB8AC3E}">
        <p14:creationId xmlns:p14="http://schemas.microsoft.com/office/powerpoint/2010/main" val="3917045295"/>
      </p:ext>
    </p:extLst>
  </p:cSld>
  <p:clrMapOvr>
    <a:masterClrMapping/>
  </p:clrMapOvr>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486" y="3600451"/>
            <a:ext cx="5486400" cy="425053"/>
          </a:xfrm>
        </p:spPr>
        <p:txBody>
          <a:bodyPr anchor="b"/>
          <a:lstStyle>
            <a:lvl1pPr algn="l">
              <a:defRPr sz="800" b="1"/>
            </a:lvl1pPr>
          </a:lstStyle>
          <a:p>
            <a:r>
              <a:rPr lang="en-US"/>
              <a:t>Click to edit Master title style</a:t>
            </a:r>
          </a:p>
        </p:txBody>
      </p:sp>
      <p:sp>
        <p:nvSpPr>
          <p:cNvPr id="3" name="Picture Placeholder 2"/>
          <p:cNvSpPr>
            <a:spLocks noGrp="1"/>
          </p:cNvSpPr>
          <p:nvPr>
            <p:ph type="pic" idx="1"/>
          </p:nvPr>
        </p:nvSpPr>
        <p:spPr>
          <a:xfrm>
            <a:off x="1792486" y="459581"/>
            <a:ext cx="5486400" cy="3086100"/>
          </a:xfrm>
        </p:spPr>
        <p:txBody>
          <a:bodyPr/>
          <a:lstStyle>
            <a:lvl1pPr marL="0" indent="0">
              <a:buNone/>
              <a:defRPr sz="1200"/>
            </a:lvl1pPr>
            <a:lvl2pPr marL="171450" indent="0">
              <a:buNone/>
              <a:defRPr sz="1100"/>
            </a:lvl2pPr>
            <a:lvl3pPr marL="342900" indent="0">
              <a:buNone/>
              <a:defRPr sz="900"/>
            </a:lvl3pPr>
            <a:lvl4pPr marL="514350" indent="0">
              <a:buNone/>
              <a:defRPr sz="800"/>
            </a:lvl4pPr>
            <a:lvl5pPr marL="685800" indent="0">
              <a:buNone/>
              <a:defRPr sz="800"/>
            </a:lvl5pPr>
            <a:lvl6pPr marL="857250" indent="0">
              <a:buNone/>
              <a:defRPr sz="800"/>
            </a:lvl6pPr>
            <a:lvl7pPr marL="1028700" indent="0">
              <a:buNone/>
              <a:defRPr sz="800"/>
            </a:lvl7pPr>
            <a:lvl8pPr marL="1200150" indent="0">
              <a:buNone/>
              <a:defRPr sz="800"/>
            </a:lvl8pPr>
            <a:lvl9pPr marL="1371600" indent="0">
              <a:buNone/>
              <a:defRPr sz="800"/>
            </a:lvl9pPr>
          </a:lstStyle>
          <a:p>
            <a:pPr lvl="0"/>
            <a:r>
              <a:rPr lang="en-US" noProof="0">
                <a:sym typeface="Lucida Grande" charset="0"/>
              </a:rPr>
              <a:t>Click icon to add picture</a:t>
            </a:r>
          </a:p>
        </p:txBody>
      </p:sp>
      <p:sp>
        <p:nvSpPr>
          <p:cNvPr id="4" name="Text Placeholder 3"/>
          <p:cNvSpPr>
            <a:spLocks noGrp="1"/>
          </p:cNvSpPr>
          <p:nvPr>
            <p:ph type="body" sz="half" idx="2"/>
          </p:nvPr>
        </p:nvSpPr>
        <p:spPr>
          <a:xfrm>
            <a:off x="1792486" y="4025504"/>
            <a:ext cx="5486400" cy="603647"/>
          </a:xfrm>
        </p:spPr>
        <p:txBody>
          <a:bodyPr/>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a:t>Click to edit Master text styles</a:t>
            </a:r>
          </a:p>
        </p:txBody>
      </p:sp>
    </p:spTree>
    <p:extLst>
      <p:ext uri="{BB962C8B-B14F-4D97-AF65-F5344CB8AC3E}">
        <p14:creationId xmlns:p14="http://schemas.microsoft.com/office/powerpoint/2010/main" val="2302244359"/>
      </p:ext>
    </p:extLst>
  </p:cSld>
  <p:clrMapOvr>
    <a:masterClrMapping/>
  </p:clrMapOvr>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48248874"/>
      </p:ext>
    </p:extLst>
  </p:cSld>
  <p:clrMapOvr>
    <a:masterClrMapping/>
  </p:clrMapOvr>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0025"/>
            <a:ext cx="2057400" cy="489049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0025"/>
            <a:ext cx="6115050" cy="489049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96830940"/>
      </p:ext>
    </p:extLst>
  </p:cSld>
  <p:clrMapOvr>
    <a:masterClrMapping/>
  </p:clrMapOvr>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171450" indent="0" algn="ctr">
              <a:buNone/>
              <a:defRPr/>
            </a:lvl2pPr>
            <a:lvl3pPr marL="342900" indent="0" algn="ctr">
              <a:buNone/>
              <a:defRPr/>
            </a:lvl3pPr>
            <a:lvl4pPr marL="514350" indent="0" algn="ctr">
              <a:buNone/>
              <a:defRPr/>
            </a:lvl4pPr>
            <a:lvl5pPr marL="685800" indent="0" algn="ctr">
              <a:buNone/>
              <a:defRPr/>
            </a:lvl5pPr>
            <a:lvl6pPr marL="857250" indent="0" algn="ctr">
              <a:buNone/>
              <a:defRPr/>
            </a:lvl6pPr>
            <a:lvl7pPr marL="1028700" indent="0" algn="ctr">
              <a:buNone/>
              <a:defRPr/>
            </a:lvl7pPr>
            <a:lvl8pPr marL="1200150" indent="0" algn="ctr">
              <a:buNone/>
              <a:defRPr/>
            </a:lvl8pPr>
            <a:lvl9pPr marL="1371600" indent="0" algn="ctr">
              <a:buNone/>
              <a:defRPr/>
            </a:lvl9pPr>
          </a:lstStyle>
          <a:p>
            <a:r>
              <a:rPr lang="en-US"/>
              <a:t>Click to edit Master subtitle style</a:t>
            </a:r>
          </a:p>
        </p:txBody>
      </p:sp>
    </p:spTree>
    <p:extLst>
      <p:ext uri="{BB962C8B-B14F-4D97-AF65-F5344CB8AC3E}">
        <p14:creationId xmlns:p14="http://schemas.microsoft.com/office/powerpoint/2010/main" val="2257706104"/>
      </p:ext>
    </p:extLst>
  </p:cSld>
  <p:clrMapOvr>
    <a:masterClrMapping/>
  </p:clrMapOvr>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65735334"/>
      </p:ext>
    </p:extLst>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171450" indent="0" algn="ctr">
              <a:buNone/>
              <a:defRPr/>
            </a:lvl2pPr>
            <a:lvl3pPr marL="342900" indent="0" algn="ctr">
              <a:buNone/>
              <a:defRPr/>
            </a:lvl3pPr>
            <a:lvl4pPr marL="514350" indent="0" algn="ctr">
              <a:buNone/>
              <a:defRPr/>
            </a:lvl4pPr>
            <a:lvl5pPr marL="685800" indent="0" algn="ctr">
              <a:buNone/>
              <a:defRPr/>
            </a:lvl5pPr>
            <a:lvl6pPr marL="857250" indent="0" algn="ctr">
              <a:buNone/>
              <a:defRPr/>
            </a:lvl6pPr>
            <a:lvl7pPr marL="1028700" indent="0" algn="ctr">
              <a:buNone/>
              <a:defRPr/>
            </a:lvl7pPr>
            <a:lvl8pPr marL="1200150" indent="0" algn="ctr">
              <a:buNone/>
              <a:defRPr/>
            </a:lvl8pPr>
            <a:lvl9pPr marL="1371600" indent="0" algn="ctr">
              <a:buNone/>
              <a:defRPr/>
            </a:lvl9pPr>
          </a:lstStyle>
          <a:p>
            <a:r>
              <a:rPr lang="en-US"/>
              <a:t>Click to edit Master subtitle style</a:t>
            </a:r>
          </a:p>
        </p:txBody>
      </p:sp>
    </p:spTree>
    <p:extLst>
      <p:ext uri="{BB962C8B-B14F-4D97-AF65-F5344CB8AC3E}">
        <p14:creationId xmlns:p14="http://schemas.microsoft.com/office/powerpoint/2010/main" val="1440500106"/>
      </p:ext>
    </p:extLst>
  </p:cSld>
  <p:clrMapOvr>
    <a:masterClrMapping/>
  </p:clrMapOvr>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114" y="3305176"/>
            <a:ext cx="7772400" cy="1021556"/>
          </a:xfrm>
        </p:spPr>
        <p:txBody>
          <a:bodyPr/>
          <a:lstStyle>
            <a:lvl1pPr algn="l">
              <a:defRPr sz="1500" b="1" cap="all"/>
            </a:lvl1pPr>
          </a:lstStyle>
          <a:p>
            <a:r>
              <a:rPr lang="en-US"/>
              <a:t>Click to edit Master title style</a:t>
            </a:r>
          </a:p>
        </p:txBody>
      </p:sp>
      <p:sp>
        <p:nvSpPr>
          <p:cNvPr id="3" name="Text Placeholder 2"/>
          <p:cNvSpPr>
            <a:spLocks noGrp="1"/>
          </p:cNvSpPr>
          <p:nvPr>
            <p:ph type="body" idx="1"/>
          </p:nvPr>
        </p:nvSpPr>
        <p:spPr>
          <a:xfrm>
            <a:off x="722114" y="2180035"/>
            <a:ext cx="7772400" cy="1125141"/>
          </a:xfrm>
        </p:spPr>
        <p:txBody>
          <a:bodyPr anchor="b"/>
          <a:lstStyle>
            <a:lvl1pPr marL="0" indent="0">
              <a:buNone/>
              <a:defRPr sz="800"/>
            </a:lvl1pPr>
            <a:lvl2pPr marL="171450" indent="0">
              <a:buNone/>
              <a:defRPr sz="700"/>
            </a:lvl2pPr>
            <a:lvl3pPr marL="342900" indent="0">
              <a:buNone/>
              <a:defRPr sz="600"/>
            </a:lvl3pPr>
            <a:lvl4pPr marL="514350" indent="0">
              <a:buNone/>
              <a:defRPr sz="500"/>
            </a:lvl4pPr>
            <a:lvl5pPr marL="685800" indent="0">
              <a:buNone/>
              <a:defRPr sz="500"/>
            </a:lvl5pPr>
            <a:lvl6pPr marL="857250" indent="0">
              <a:buNone/>
              <a:defRPr sz="500"/>
            </a:lvl6pPr>
            <a:lvl7pPr marL="1028700" indent="0">
              <a:buNone/>
              <a:defRPr sz="500"/>
            </a:lvl7pPr>
            <a:lvl8pPr marL="1200150" indent="0">
              <a:buNone/>
              <a:defRPr sz="500"/>
            </a:lvl8pPr>
            <a:lvl9pPr marL="1371600" indent="0">
              <a:buNone/>
              <a:defRPr sz="500"/>
            </a:lvl9pPr>
          </a:lstStyle>
          <a:p>
            <a:pPr lvl="0"/>
            <a:r>
              <a:rPr lang="en-US"/>
              <a:t>Click to edit Master text styles</a:t>
            </a:r>
          </a:p>
        </p:txBody>
      </p:sp>
    </p:spTree>
    <p:extLst>
      <p:ext uri="{BB962C8B-B14F-4D97-AF65-F5344CB8AC3E}">
        <p14:creationId xmlns:p14="http://schemas.microsoft.com/office/powerpoint/2010/main" val="2365547569"/>
      </p:ext>
    </p:extLst>
  </p:cSld>
  <p:clrMapOvr>
    <a:masterClrMapping/>
  </p:clrMapOvr>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990602" y="985837"/>
            <a:ext cx="3864769" cy="3862388"/>
          </a:xfrm>
        </p:spPr>
        <p:txBody>
          <a:bodyPr/>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912521" y="985837"/>
            <a:ext cx="3864769" cy="3862388"/>
          </a:xfrm>
        </p:spPr>
        <p:txBody>
          <a:bodyPr/>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41975405"/>
      </p:ext>
    </p:extLst>
  </p:cSld>
  <p:clrMapOvr>
    <a:masterClrMapping/>
  </p:clrMapOvr>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386" cy="479822"/>
          </a:xfrm>
        </p:spPr>
        <p:txBody>
          <a:bodyPr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a:t>Click to edit Master text styles</a:t>
            </a:r>
          </a:p>
        </p:txBody>
      </p:sp>
      <p:sp>
        <p:nvSpPr>
          <p:cNvPr id="4" name="Content Placeholder 3"/>
          <p:cNvSpPr>
            <a:spLocks noGrp="1"/>
          </p:cNvSpPr>
          <p:nvPr>
            <p:ph sz="half" idx="2"/>
          </p:nvPr>
        </p:nvSpPr>
        <p:spPr>
          <a:xfrm>
            <a:off x="457200" y="1631156"/>
            <a:ext cx="4040386" cy="2963466"/>
          </a:xfrm>
        </p:spPr>
        <p:txBody>
          <a:bodyPr/>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224" y="1151335"/>
            <a:ext cx="4041576" cy="479822"/>
          </a:xfrm>
        </p:spPr>
        <p:txBody>
          <a:bodyPr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a:t>Click to edit Master text styles</a:t>
            </a:r>
          </a:p>
        </p:txBody>
      </p:sp>
      <p:sp>
        <p:nvSpPr>
          <p:cNvPr id="6" name="Content Placeholder 5"/>
          <p:cNvSpPr>
            <a:spLocks noGrp="1"/>
          </p:cNvSpPr>
          <p:nvPr>
            <p:ph sz="quarter" idx="4"/>
          </p:nvPr>
        </p:nvSpPr>
        <p:spPr>
          <a:xfrm>
            <a:off x="4645224" y="1631156"/>
            <a:ext cx="4041576" cy="2963466"/>
          </a:xfrm>
        </p:spPr>
        <p:txBody>
          <a:bodyPr/>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79957291"/>
      </p:ext>
    </p:extLst>
  </p:cSld>
  <p:clrMapOvr>
    <a:masterClrMapping/>
  </p:clrMapOvr>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42897191"/>
      </p:ext>
    </p:extLst>
  </p:cSld>
  <p:clrMapOvr>
    <a:masterClrMapping/>
  </p:clrMapOvr>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69433906"/>
      </p:ext>
    </p:extLst>
  </p:cSld>
  <p:clrMapOvr>
    <a:masterClrMapping/>
  </p:clrMapOvr>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7"/>
            <a:ext cx="3008114" cy="871538"/>
          </a:xfrm>
        </p:spPr>
        <p:txBody>
          <a:bodyPr anchor="b"/>
          <a:lstStyle>
            <a:lvl1pPr algn="l">
              <a:defRPr sz="800" b="1"/>
            </a:lvl1pPr>
          </a:lstStyle>
          <a:p>
            <a:r>
              <a:rPr lang="en-US"/>
              <a:t>Click to edit Master title style</a:t>
            </a:r>
          </a:p>
        </p:txBody>
      </p:sp>
      <p:sp>
        <p:nvSpPr>
          <p:cNvPr id="3" name="Content Placeholder 2"/>
          <p:cNvSpPr>
            <a:spLocks noGrp="1"/>
          </p:cNvSpPr>
          <p:nvPr>
            <p:ph idx="1"/>
          </p:nvPr>
        </p:nvSpPr>
        <p:spPr>
          <a:xfrm>
            <a:off x="3574852" y="204788"/>
            <a:ext cx="5111948" cy="4389834"/>
          </a:xfrm>
        </p:spPr>
        <p:txBody>
          <a:bodyPr/>
          <a:lstStyle>
            <a:lvl1pPr>
              <a:defRPr sz="1200"/>
            </a:lvl1pPr>
            <a:lvl2pPr>
              <a:defRPr sz="1100"/>
            </a:lvl2pPr>
            <a:lvl3pPr>
              <a:defRPr sz="900"/>
            </a:lvl3pPr>
            <a:lvl4pPr>
              <a:defRPr sz="800"/>
            </a:lvl4pPr>
            <a:lvl5pPr>
              <a:defRPr sz="800"/>
            </a:lvl5pPr>
            <a:lvl6pPr>
              <a:defRPr sz="800"/>
            </a:lvl6pPr>
            <a:lvl7pPr>
              <a:defRPr sz="800"/>
            </a:lvl7pPr>
            <a:lvl8pPr>
              <a:defRPr sz="800"/>
            </a:lvl8pPr>
            <a:lvl9pPr>
              <a:defRPr sz="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076326"/>
            <a:ext cx="3008114" cy="3518297"/>
          </a:xfrm>
        </p:spPr>
        <p:txBody>
          <a:bodyPr/>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a:t>Click to edit Master text styles</a:t>
            </a:r>
          </a:p>
        </p:txBody>
      </p:sp>
    </p:spTree>
    <p:extLst>
      <p:ext uri="{BB962C8B-B14F-4D97-AF65-F5344CB8AC3E}">
        <p14:creationId xmlns:p14="http://schemas.microsoft.com/office/powerpoint/2010/main" val="3752166068"/>
      </p:ext>
    </p:extLst>
  </p:cSld>
  <p:clrMapOvr>
    <a:masterClrMapping/>
  </p:clrMapOvr>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486" y="3600451"/>
            <a:ext cx="5486400" cy="425053"/>
          </a:xfrm>
        </p:spPr>
        <p:txBody>
          <a:bodyPr anchor="b"/>
          <a:lstStyle>
            <a:lvl1pPr algn="l">
              <a:defRPr sz="800" b="1"/>
            </a:lvl1pPr>
          </a:lstStyle>
          <a:p>
            <a:r>
              <a:rPr lang="en-US"/>
              <a:t>Click to edit Master title style</a:t>
            </a:r>
          </a:p>
        </p:txBody>
      </p:sp>
      <p:sp>
        <p:nvSpPr>
          <p:cNvPr id="3" name="Picture Placeholder 2"/>
          <p:cNvSpPr>
            <a:spLocks noGrp="1"/>
          </p:cNvSpPr>
          <p:nvPr>
            <p:ph type="pic" idx="1"/>
          </p:nvPr>
        </p:nvSpPr>
        <p:spPr>
          <a:xfrm>
            <a:off x="1792486" y="459581"/>
            <a:ext cx="5486400" cy="3086100"/>
          </a:xfrm>
        </p:spPr>
        <p:txBody>
          <a:bodyPr/>
          <a:lstStyle>
            <a:lvl1pPr marL="0" indent="0">
              <a:buNone/>
              <a:defRPr sz="1200"/>
            </a:lvl1pPr>
            <a:lvl2pPr marL="171450" indent="0">
              <a:buNone/>
              <a:defRPr sz="1100"/>
            </a:lvl2pPr>
            <a:lvl3pPr marL="342900" indent="0">
              <a:buNone/>
              <a:defRPr sz="900"/>
            </a:lvl3pPr>
            <a:lvl4pPr marL="514350" indent="0">
              <a:buNone/>
              <a:defRPr sz="800"/>
            </a:lvl4pPr>
            <a:lvl5pPr marL="685800" indent="0">
              <a:buNone/>
              <a:defRPr sz="800"/>
            </a:lvl5pPr>
            <a:lvl6pPr marL="857250" indent="0">
              <a:buNone/>
              <a:defRPr sz="800"/>
            </a:lvl6pPr>
            <a:lvl7pPr marL="1028700" indent="0">
              <a:buNone/>
              <a:defRPr sz="800"/>
            </a:lvl7pPr>
            <a:lvl8pPr marL="1200150" indent="0">
              <a:buNone/>
              <a:defRPr sz="800"/>
            </a:lvl8pPr>
            <a:lvl9pPr marL="1371600" indent="0">
              <a:buNone/>
              <a:defRPr sz="800"/>
            </a:lvl9pPr>
          </a:lstStyle>
          <a:p>
            <a:pPr lvl="0"/>
            <a:r>
              <a:rPr lang="en-US" noProof="0">
                <a:sym typeface="Consolas" charset="0"/>
              </a:rPr>
              <a:t>Click icon to add picture</a:t>
            </a:r>
          </a:p>
        </p:txBody>
      </p:sp>
      <p:sp>
        <p:nvSpPr>
          <p:cNvPr id="4" name="Text Placeholder 3"/>
          <p:cNvSpPr>
            <a:spLocks noGrp="1"/>
          </p:cNvSpPr>
          <p:nvPr>
            <p:ph type="body" sz="half" idx="2"/>
          </p:nvPr>
        </p:nvSpPr>
        <p:spPr>
          <a:xfrm>
            <a:off x="1792486" y="4025504"/>
            <a:ext cx="5486400" cy="603647"/>
          </a:xfrm>
        </p:spPr>
        <p:txBody>
          <a:bodyPr/>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a:t>Click to edit Master text styles</a:t>
            </a:r>
          </a:p>
        </p:txBody>
      </p:sp>
    </p:spTree>
    <p:extLst>
      <p:ext uri="{BB962C8B-B14F-4D97-AF65-F5344CB8AC3E}">
        <p14:creationId xmlns:p14="http://schemas.microsoft.com/office/powerpoint/2010/main" val="30511992"/>
      </p:ext>
    </p:extLst>
  </p:cSld>
  <p:clrMapOvr>
    <a:masterClrMapping/>
  </p:clrMapOvr>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39611363"/>
      </p:ext>
    </p:extLst>
  </p:cSld>
  <p:clrMapOvr>
    <a:masterClrMapping/>
  </p:clrMapOvr>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97266" y="206575"/>
            <a:ext cx="2080022" cy="464165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6575"/>
            <a:ext cx="6182916" cy="464165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52730697"/>
      </p:ext>
    </p:extLst>
  </p:cSld>
  <p:clrMapOvr>
    <a:masterClrMapping/>
  </p:clrMapOvr>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171450" indent="0" algn="ctr">
              <a:buNone/>
              <a:defRPr/>
            </a:lvl2pPr>
            <a:lvl3pPr marL="342900" indent="0" algn="ctr">
              <a:buNone/>
              <a:defRPr/>
            </a:lvl3pPr>
            <a:lvl4pPr marL="514350" indent="0" algn="ctr">
              <a:buNone/>
              <a:defRPr/>
            </a:lvl4pPr>
            <a:lvl5pPr marL="685800" indent="0" algn="ctr">
              <a:buNone/>
              <a:defRPr/>
            </a:lvl5pPr>
            <a:lvl6pPr marL="857250" indent="0" algn="ctr">
              <a:buNone/>
              <a:defRPr/>
            </a:lvl6pPr>
            <a:lvl7pPr marL="1028700" indent="0" algn="ctr">
              <a:buNone/>
              <a:defRPr/>
            </a:lvl7pPr>
            <a:lvl8pPr marL="1200150" indent="0" algn="ctr">
              <a:buNone/>
              <a:defRPr/>
            </a:lvl8pPr>
            <a:lvl9pPr marL="1371600" indent="0" algn="ctr">
              <a:buNone/>
              <a:defRPr/>
            </a:lvl9pPr>
          </a:lstStyle>
          <a:p>
            <a:r>
              <a:rPr lang="en-US"/>
              <a:t>Click to edit Master subtitle style</a:t>
            </a:r>
          </a:p>
        </p:txBody>
      </p:sp>
    </p:spTree>
    <p:extLst>
      <p:ext uri="{BB962C8B-B14F-4D97-AF65-F5344CB8AC3E}">
        <p14:creationId xmlns:p14="http://schemas.microsoft.com/office/powerpoint/2010/main" val="3081721931"/>
      </p:ext>
    </p:extLst>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58046446"/>
      </p:ext>
    </p:extLst>
  </p:cSld>
  <p:clrMapOvr>
    <a:masterClrMapping/>
  </p:clrMapOvr>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54488859"/>
      </p:ext>
    </p:extLst>
  </p:cSld>
  <p:clrMapOvr>
    <a:masterClrMapping/>
  </p:clrMapOvr>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114" y="3305176"/>
            <a:ext cx="7772400" cy="1021556"/>
          </a:xfrm>
        </p:spPr>
        <p:txBody>
          <a:bodyPr/>
          <a:lstStyle>
            <a:lvl1pPr algn="l">
              <a:defRPr sz="1500" b="1" cap="all"/>
            </a:lvl1pPr>
          </a:lstStyle>
          <a:p>
            <a:r>
              <a:rPr lang="en-US"/>
              <a:t>Click to edit Master title style</a:t>
            </a:r>
          </a:p>
        </p:txBody>
      </p:sp>
      <p:sp>
        <p:nvSpPr>
          <p:cNvPr id="3" name="Text Placeholder 2"/>
          <p:cNvSpPr>
            <a:spLocks noGrp="1"/>
          </p:cNvSpPr>
          <p:nvPr>
            <p:ph type="body" idx="1"/>
          </p:nvPr>
        </p:nvSpPr>
        <p:spPr>
          <a:xfrm>
            <a:off x="722114" y="2180035"/>
            <a:ext cx="7772400" cy="1125141"/>
          </a:xfrm>
        </p:spPr>
        <p:txBody>
          <a:bodyPr anchor="b"/>
          <a:lstStyle>
            <a:lvl1pPr marL="0" indent="0">
              <a:buNone/>
              <a:defRPr sz="800"/>
            </a:lvl1pPr>
            <a:lvl2pPr marL="171450" indent="0">
              <a:buNone/>
              <a:defRPr sz="700"/>
            </a:lvl2pPr>
            <a:lvl3pPr marL="342900" indent="0">
              <a:buNone/>
              <a:defRPr sz="600"/>
            </a:lvl3pPr>
            <a:lvl4pPr marL="514350" indent="0">
              <a:buNone/>
              <a:defRPr sz="500"/>
            </a:lvl4pPr>
            <a:lvl5pPr marL="685800" indent="0">
              <a:buNone/>
              <a:defRPr sz="500"/>
            </a:lvl5pPr>
            <a:lvl6pPr marL="857250" indent="0">
              <a:buNone/>
              <a:defRPr sz="500"/>
            </a:lvl6pPr>
            <a:lvl7pPr marL="1028700" indent="0">
              <a:buNone/>
              <a:defRPr sz="500"/>
            </a:lvl7pPr>
            <a:lvl8pPr marL="1200150" indent="0">
              <a:buNone/>
              <a:defRPr sz="500"/>
            </a:lvl8pPr>
            <a:lvl9pPr marL="1371600" indent="0">
              <a:buNone/>
              <a:defRPr sz="500"/>
            </a:lvl9pPr>
          </a:lstStyle>
          <a:p>
            <a:pPr lvl="0"/>
            <a:r>
              <a:rPr lang="en-US"/>
              <a:t>Click to edit Master text styles</a:t>
            </a:r>
          </a:p>
        </p:txBody>
      </p:sp>
    </p:spTree>
    <p:extLst>
      <p:ext uri="{BB962C8B-B14F-4D97-AF65-F5344CB8AC3E}">
        <p14:creationId xmlns:p14="http://schemas.microsoft.com/office/powerpoint/2010/main" val="2231897910"/>
      </p:ext>
    </p:extLst>
  </p:cSld>
  <p:clrMapOvr>
    <a:masterClrMapping/>
  </p:clrMapOvr>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966789" y="1000126"/>
            <a:ext cx="3864769" cy="3862388"/>
          </a:xfrm>
        </p:spPr>
        <p:txBody>
          <a:bodyPr/>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88708" y="1000126"/>
            <a:ext cx="3864769" cy="3862388"/>
          </a:xfrm>
        </p:spPr>
        <p:txBody>
          <a:bodyPr/>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05333950"/>
      </p:ext>
    </p:extLst>
  </p:cSld>
  <p:clrMapOvr>
    <a:masterClrMapping/>
  </p:clrMapOvr>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386" cy="479822"/>
          </a:xfrm>
        </p:spPr>
        <p:txBody>
          <a:bodyPr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a:t>Click to edit Master text styles</a:t>
            </a:r>
          </a:p>
        </p:txBody>
      </p:sp>
      <p:sp>
        <p:nvSpPr>
          <p:cNvPr id="4" name="Content Placeholder 3"/>
          <p:cNvSpPr>
            <a:spLocks noGrp="1"/>
          </p:cNvSpPr>
          <p:nvPr>
            <p:ph sz="half" idx="2"/>
          </p:nvPr>
        </p:nvSpPr>
        <p:spPr>
          <a:xfrm>
            <a:off x="457200" y="1631156"/>
            <a:ext cx="4040386" cy="2963466"/>
          </a:xfrm>
        </p:spPr>
        <p:txBody>
          <a:bodyPr/>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224" y="1151335"/>
            <a:ext cx="4041576" cy="479822"/>
          </a:xfrm>
        </p:spPr>
        <p:txBody>
          <a:bodyPr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a:t>Click to edit Master text styles</a:t>
            </a:r>
          </a:p>
        </p:txBody>
      </p:sp>
      <p:sp>
        <p:nvSpPr>
          <p:cNvPr id="6" name="Content Placeholder 5"/>
          <p:cNvSpPr>
            <a:spLocks noGrp="1"/>
          </p:cNvSpPr>
          <p:nvPr>
            <p:ph sz="quarter" idx="4"/>
          </p:nvPr>
        </p:nvSpPr>
        <p:spPr>
          <a:xfrm>
            <a:off x="4645224" y="1631156"/>
            <a:ext cx="4041576" cy="2963466"/>
          </a:xfrm>
        </p:spPr>
        <p:txBody>
          <a:bodyPr/>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67452884"/>
      </p:ext>
    </p:extLst>
  </p:cSld>
  <p:clrMapOvr>
    <a:masterClrMapping/>
  </p:clrMapOvr>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1817439"/>
      </p:ext>
    </p:extLst>
  </p:cSld>
  <p:clrMapOvr>
    <a:masterClrMapping/>
  </p:clrMapOvr>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3744260"/>
      </p:ext>
    </p:extLst>
  </p:cSld>
  <p:clrMapOvr>
    <a:masterClrMapping/>
  </p:clrMapOvr>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7"/>
            <a:ext cx="3008114" cy="871538"/>
          </a:xfrm>
        </p:spPr>
        <p:txBody>
          <a:bodyPr anchor="b"/>
          <a:lstStyle>
            <a:lvl1pPr algn="l">
              <a:defRPr sz="800" b="1"/>
            </a:lvl1pPr>
          </a:lstStyle>
          <a:p>
            <a:r>
              <a:rPr lang="en-US"/>
              <a:t>Click to edit Master title style</a:t>
            </a:r>
          </a:p>
        </p:txBody>
      </p:sp>
      <p:sp>
        <p:nvSpPr>
          <p:cNvPr id="3" name="Content Placeholder 2"/>
          <p:cNvSpPr>
            <a:spLocks noGrp="1"/>
          </p:cNvSpPr>
          <p:nvPr>
            <p:ph idx="1"/>
          </p:nvPr>
        </p:nvSpPr>
        <p:spPr>
          <a:xfrm>
            <a:off x="3574852" y="204788"/>
            <a:ext cx="5111948" cy="4389834"/>
          </a:xfrm>
        </p:spPr>
        <p:txBody>
          <a:bodyPr/>
          <a:lstStyle>
            <a:lvl1pPr>
              <a:defRPr sz="1200"/>
            </a:lvl1pPr>
            <a:lvl2pPr>
              <a:defRPr sz="1100"/>
            </a:lvl2pPr>
            <a:lvl3pPr>
              <a:defRPr sz="900"/>
            </a:lvl3pPr>
            <a:lvl4pPr>
              <a:defRPr sz="800"/>
            </a:lvl4pPr>
            <a:lvl5pPr>
              <a:defRPr sz="800"/>
            </a:lvl5pPr>
            <a:lvl6pPr>
              <a:defRPr sz="800"/>
            </a:lvl6pPr>
            <a:lvl7pPr>
              <a:defRPr sz="800"/>
            </a:lvl7pPr>
            <a:lvl8pPr>
              <a:defRPr sz="800"/>
            </a:lvl8pPr>
            <a:lvl9pPr>
              <a:defRPr sz="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076326"/>
            <a:ext cx="3008114" cy="3518297"/>
          </a:xfrm>
        </p:spPr>
        <p:txBody>
          <a:bodyPr/>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a:t>Click to edit Master text styles</a:t>
            </a:r>
          </a:p>
        </p:txBody>
      </p:sp>
    </p:spTree>
    <p:extLst>
      <p:ext uri="{BB962C8B-B14F-4D97-AF65-F5344CB8AC3E}">
        <p14:creationId xmlns:p14="http://schemas.microsoft.com/office/powerpoint/2010/main" val="898460407"/>
      </p:ext>
    </p:extLst>
  </p:cSld>
  <p:clrMapOvr>
    <a:masterClrMapping/>
  </p:clrMapOvr>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486" y="3600451"/>
            <a:ext cx="5486400" cy="425053"/>
          </a:xfrm>
        </p:spPr>
        <p:txBody>
          <a:bodyPr anchor="b"/>
          <a:lstStyle>
            <a:lvl1pPr algn="l">
              <a:defRPr sz="800" b="1"/>
            </a:lvl1pPr>
          </a:lstStyle>
          <a:p>
            <a:r>
              <a:rPr lang="en-US"/>
              <a:t>Click to edit Master title style</a:t>
            </a:r>
          </a:p>
        </p:txBody>
      </p:sp>
      <p:sp>
        <p:nvSpPr>
          <p:cNvPr id="3" name="Picture Placeholder 2"/>
          <p:cNvSpPr>
            <a:spLocks noGrp="1"/>
          </p:cNvSpPr>
          <p:nvPr>
            <p:ph type="pic" idx="1"/>
          </p:nvPr>
        </p:nvSpPr>
        <p:spPr>
          <a:xfrm>
            <a:off x="1792486" y="459581"/>
            <a:ext cx="5486400" cy="3086100"/>
          </a:xfrm>
        </p:spPr>
        <p:txBody>
          <a:bodyPr/>
          <a:lstStyle>
            <a:lvl1pPr marL="0" indent="0">
              <a:buNone/>
              <a:defRPr sz="1200"/>
            </a:lvl1pPr>
            <a:lvl2pPr marL="171450" indent="0">
              <a:buNone/>
              <a:defRPr sz="1100"/>
            </a:lvl2pPr>
            <a:lvl3pPr marL="342900" indent="0">
              <a:buNone/>
              <a:defRPr sz="900"/>
            </a:lvl3pPr>
            <a:lvl4pPr marL="514350" indent="0">
              <a:buNone/>
              <a:defRPr sz="800"/>
            </a:lvl4pPr>
            <a:lvl5pPr marL="685800" indent="0">
              <a:buNone/>
              <a:defRPr sz="800"/>
            </a:lvl5pPr>
            <a:lvl6pPr marL="857250" indent="0">
              <a:buNone/>
              <a:defRPr sz="800"/>
            </a:lvl6pPr>
            <a:lvl7pPr marL="1028700" indent="0">
              <a:buNone/>
              <a:defRPr sz="800"/>
            </a:lvl7pPr>
            <a:lvl8pPr marL="1200150" indent="0">
              <a:buNone/>
              <a:defRPr sz="800"/>
            </a:lvl8pPr>
            <a:lvl9pPr marL="1371600" indent="0">
              <a:buNone/>
              <a:defRPr sz="800"/>
            </a:lvl9pPr>
          </a:lstStyle>
          <a:p>
            <a:pPr lvl="0"/>
            <a:r>
              <a:rPr lang="en-US" noProof="0">
                <a:sym typeface="Consolas" charset="0"/>
              </a:rPr>
              <a:t>Click icon to add picture</a:t>
            </a:r>
          </a:p>
        </p:txBody>
      </p:sp>
      <p:sp>
        <p:nvSpPr>
          <p:cNvPr id="4" name="Text Placeholder 3"/>
          <p:cNvSpPr>
            <a:spLocks noGrp="1"/>
          </p:cNvSpPr>
          <p:nvPr>
            <p:ph type="body" sz="half" idx="2"/>
          </p:nvPr>
        </p:nvSpPr>
        <p:spPr>
          <a:xfrm>
            <a:off x="1792486" y="4025504"/>
            <a:ext cx="5486400" cy="603647"/>
          </a:xfrm>
        </p:spPr>
        <p:txBody>
          <a:bodyPr/>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a:t>Click to edit Master text styles</a:t>
            </a:r>
          </a:p>
        </p:txBody>
      </p:sp>
    </p:spTree>
    <p:extLst>
      <p:ext uri="{BB962C8B-B14F-4D97-AF65-F5344CB8AC3E}">
        <p14:creationId xmlns:p14="http://schemas.microsoft.com/office/powerpoint/2010/main" val="2532602713"/>
      </p:ext>
    </p:extLst>
  </p:cSld>
  <p:clrMapOvr>
    <a:masterClrMapping/>
  </p:clrMapOvr>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50062238"/>
      </p:ext>
    </p:extLst>
  </p:cSld>
  <p:clrMapOvr>
    <a:masterClrMapping/>
  </p:clrMapOvr>
  <p:transition/>
</p:sldLayout>
</file>

<file path=ppt/slideLayouts/slideLayout22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79408" y="206575"/>
            <a:ext cx="2074069" cy="4655939"/>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6575"/>
            <a:ext cx="6165056" cy="465593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04450666"/>
      </p:ext>
    </p:extLst>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114" y="3305176"/>
            <a:ext cx="7772400" cy="1021556"/>
          </a:xfrm>
        </p:spPr>
        <p:txBody>
          <a:bodyPr/>
          <a:lstStyle>
            <a:lvl1pPr algn="l">
              <a:defRPr sz="1500" b="1" cap="all"/>
            </a:lvl1pPr>
          </a:lstStyle>
          <a:p>
            <a:r>
              <a:rPr lang="en-US"/>
              <a:t>Click to edit Master title style</a:t>
            </a:r>
          </a:p>
        </p:txBody>
      </p:sp>
      <p:sp>
        <p:nvSpPr>
          <p:cNvPr id="3" name="Text Placeholder 2"/>
          <p:cNvSpPr>
            <a:spLocks noGrp="1"/>
          </p:cNvSpPr>
          <p:nvPr>
            <p:ph type="body" idx="1"/>
          </p:nvPr>
        </p:nvSpPr>
        <p:spPr>
          <a:xfrm>
            <a:off x="722114" y="2180035"/>
            <a:ext cx="7772400" cy="1125141"/>
          </a:xfrm>
        </p:spPr>
        <p:txBody>
          <a:bodyPr anchor="b"/>
          <a:lstStyle>
            <a:lvl1pPr marL="0" indent="0">
              <a:buNone/>
              <a:defRPr sz="800"/>
            </a:lvl1pPr>
            <a:lvl2pPr marL="171450" indent="0">
              <a:buNone/>
              <a:defRPr sz="700"/>
            </a:lvl2pPr>
            <a:lvl3pPr marL="342900" indent="0">
              <a:buNone/>
              <a:defRPr sz="600"/>
            </a:lvl3pPr>
            <a:lvl4pPr marL="514350" indent="0">
              <a:buNone/>
              <a:defRPr sz="500"/>
            </a:lvl4pPr>
            <a:lvl5pPr marL="685800" indent="0">
              <a:buNone/>
              <a:defRPr sz="500"/>
            </a:lvl5pPr>
            <a:lvl6pPr marL="857250" indent="0">
              <a:buNone/>
              <a:defRPr sz="500"/>
            </a:lvl6pPr>
            <a:lvl7pPr marL="1028700" indent="0">
              <a:buNone/>
              <a:defRPr sz="500"/>
            </a:lvl7pPr>
            <a:lvl8pPr marL="1200150" indent="0">
              <a:buNone/>
              <a:defRPr sz="500"/>
            </a:lvl8pPr>
            <a:lvl9pPr marL="1371600" indent="0">
              <a:buNone/>
              <a:defRPr sz="500"/>
            </a:lvl9pPr>
          </a:lstStyle>
          <a:p>
            <a:pPr lvl="0"/>
            <a:r>
              <a:rPr lang="en-US"/>
              <a:t>Click to edit Master text styles</a:t>
            </a:r>
          </a:p>
        </p:txBody>
      </p:sp>
    </p:spTree>
    <p:extLst>
      <p:ext uri="{BB962C8B-B14F-4D97-AF65-F5344CB8AC3E}">
        <p14:creationId xmlns:p14="http://schemas.microsoft.com/office/powerpoint/2010/main" val="2186263163"/>
      </p:ext>
    </p:extLst>
  </p:cSld>
  <p:clrMapOvr>
    <a:masterClrMapping/>
  </p:clrMapOvr>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a:prstGeom prst="rect">
            <a:avLst/>
          </a:prstGeom>
        </p:spPr>
        <p:txBody>
          <a:bodyPr lIns="34290" tIns="17145" rIns="34290" bIns="17145"/>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171450" indent="0" algn="ctr">
              <a:buNone/>
              <a:defRPr/>
            </a:lvl2pPr>
            <a:lvl3pPr marL="342900" indent="0" algn="ctr">
              <a:buNone/>
              <a:defRPr/>
            </a:lvl3pPr>
            <a:lvl4pPr marL="514350" indent="0" algn="ctr">
              <a:buNone/>
              <a:defRPr/>
            </a:lvl4pPr>
            <a:lvl5pPr marL="685800" indent="0" algn="ctr">
              <a:buNone/>
              <a:defRPr/>
            </a:lvl5pPr>
            <a:lvl6pPr marL="857250" indent="0" algn="ctr">
              <a:buNone/>
              <a:defRPr/>
            </a:lvl6pPr>
            <a:lvl7pPr marL="1028700" indent="0" algn="ctr">
              <a:buNone/>
              <a:defRPr/>
            </a:lvl7pPr>
            <a:lvl8pPr marL="1200150" indent="0" algn="ctr">
              <a:buNone/>
              <a:defRPr/>
            </a:lvl8pPr>
            <a:lvl9pPr marL="1371600" indent="0" algn="ctr">
              <a:buNone/>
              <a:defRPr/>
            </a:lvl9pPr>
          </a:lstStyle>
          <a:p>
            <a:r>
              <a:rPr lang="en-US"/>
              <a:t>Click to edit Master subtitle style</a:t>
            </a:r>
          </a:p>
        </p:txBody>
      </p:sp>
    </p:spTree>
    <p:extLst>
      <p:ext uri="{BB962C8B-B14F-4D97-AF65-F5344CB8AC3E}">
        <p14:creationId xmlns:p14="http://schemas.microsoft.com/office/powerpoint/2010/main" val="330883518"/>
      </p:ext>
    </p:extLst>
  </p:cSld>
  <p:clrMapOvr>
    <a:masterClrMapping/>
  </p:clrMapOvr>
  <p:transition/>
</p:sldLayout>
</file>

<file path=ppt/slideLayouts/slideLayout23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a:prstGeom prst="rect">
            <a:avLst/>
          </a:prstGeom>
        </p:spPr>
        <p:txBody>
          <a:bodyPr lIns="34290" tIns="17145" rIns="34290" bIns="17145"/>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44754222"/>
      </p:ext>
    </p:extLst>
  </p:cSld>
  <p:clrMapOvr>
    <a:masterClrMapping/>
  </p:clrMapOvr>
  <p:transition/>
</p:sldLayout>
</file>

<file path=ppt/slideLayouts/slideLayout23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114" y="3305176"/>
            <a:ext cx="7772400" cy="1021556"/>
          </a:xfrm>
          <a:prstGeom prst="rect">
            <a:avLst/>
          </a:prstGeom>
        </p:spPr>
        <p:txBody>
          <a:bodyPr lIns="34290" tIns="17145" rIns="34290" bIns="17145" anchor="t"/>
          <a:lstStyle>
            <a:lvl1pPr algn="l">
              <a:defRPr sz="1500" b="1" cap="all"/>
            </a:lvl1pPr>
          </a:lstStyle>
          <a:p>
            <a:r>
              <a:rPr lang="en-US"/>
              <a:t>Click to edit Master title style</a:t>
            </a:r>
          </a:p>
        </p:txBody>
      </p:sp>
      <p:sp>
        <p:nvSpPr>
          <p:cNvPr id="3" name="Text Placeholder 2"/>
          <p:cNvSpPr>
            <a:spLocks noGrp="1"/>
          </p:cNvSpPr>
          <p:nvPr>
            <p:ph type="body" idx="1"/>
          </p:nvPr>
        </p:nvSpPr>
        <p:spPr>
          <a:xfrm>
            <a:off x="722114" y="2180035"/>
            <a:ext cx="7772400" cy="1125141"/>
          </a:xfrm>
        </p:spPr>
        <p:txBody>
          <a:bodyPr anchor="b"/>
          <a:lstStyle>
            <a:lvl1pPr marL="0" indent="0">
              <a:buNone/>
              <a:defRPr sz="800"/>
            </a:lvl1pPr>
            <a:lvl2pPr marL="171450" indent="0">
              <a:buNone/>
              <a:defRPr sz="700"/>
            </a:lvl2pPr>
            <a:lvl3pPr marL="342900" indent="0">
              <a:buNone/>
              <a:defRPr sz="600"/>
            </a:lvl3pPr>
            <a:lvl4pPr marL="514350" indent="0">
              <a:buNone/>
              <a:defRPr sz="500"/>
            </a:lvl4pPr>
            <a:lvl5pPr marL="685800" indent="0">
              <a:buNone/>
              <a:defRPr sz="500"/>
            </a:lvl5pPr>
            <a:lvl6pPr marL="857250" indent="0">
              <a:buNone/>
              <a:defRPr sz="500"/>
            </a:lvl6pPr>
            <a:lvl7pPr marL="1028700" indent="0">
              <a:buNone/>
              <a:defRPr sz="500"/>
            </a:lvl7pPr>
            <a:lvl8pPr marL="1200150" indent="0">
              <a:buNone/>
              <a:defRPr sz="500"/>
            </a:lvl8pPr>
            <a:lvl9pPr marL="1371600" indent="0">
              <a:buNone/>
              <a:defRPr sz="500"/>
            </a:lvl9pPr>
          </a:lstStyle>
          <a:p>
            <a:pPr lvl="0"/>
            <a:r>
              <a:rPr lang="en-US"/>
              <a:t>Click to edit Master text styles</a:t>
            </a:r>
          </a:p>
        </p:txBody>
      </p:sp>
    </p:spTree>
    <p:extLst>
      <p:ext uri="{BB962C8B-B14F-4D97-AF65-F5344CB8AC3E}">
        <p14:creationId xmlns:p14="http://schemas.microsoft.com/office/powerpoint/2010/main" val="2948701302"/>
      </p:ext>
    </p:extLst>
  </p:cSld>
  <p:clrMapOvr>
    <a:masterClrMapping/>
  </p:clrMapOvr>
  <p:transition/>
</p:sldLayout>
</file>

<file path=ppt/slideLayouts/slideLayout23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a:prstGeom prst="rect">
            <a:avLst/>
          </a:prstGeom>
        </p:spPr>
        <p:txBody>
          <a:bodyPr lIns="34290" tIns="17145" rIns="34290" bIns="17145"/>
          <a:lstStyle/>
          <a:p>
            <a:r>
              <a:rPr lang="en-US"/>
              <a:t>Click to edit Master title style</a:t>
            </a:r>
          </a:p>
        </p:txBody>
      </p:sp>
      <p:sp>
        <p:nvSpPr>
          <p:cNvPr id="3" name="Content Placeholder 2"/>
          <p:cNvSpPr>
            <a:spLocks noGrp="1"/>
          </p:cNvSpPr>
          <p:nvPr>
            <p:ph sz="half" idx="1"/>
          </p:nvPr>
        </p:nvSpPr>
        <p:spPr>
          <a:xfrm>
            <a:off x="357188" y="1671638"/>
            <a:ext cx="4183856" cy="1724025"/>
          </a:xfrm>
        </p:spPr>
        <p:txBody>
          <a:bodyPr/>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598194" y="1671638"/>
            <a:ext cx="4183856" cy="1724025"/>
          </a:xfrm>
        </p:spPr>
        <p:txBody>
          <a:bodyPr/>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86762615"/>
      </p:ext>
    </p:extLst>
  </p:cSld>
  <p:clrMapOvr>
    <a:masterClrMapping/>
  </p:clrMapOvr>
  <p:transition/>
</p:sldLayout>
</file>

<file path=ppt/slideLayouts/slideLayout23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a:prstGeom prst="rect">
            <a:avLst/>
          </a:prstGeom>
        </p:spPr>
        <p:txBody>
          <a:bodyPr lIns="34290" tIns="17145" rIns="34290" bIns="17145"/>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386" cy="479822"/>
          </a:xfrm>
        </p:spPr>
        <p:txBody>
          <a:bodyPr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a:t>Click to edit Master text styles</a:t>
            </a:r>
          </a:p>
        </p:txBody>
      </p:sp>
      <p:sp>
        <p:nvSpPr>
          <p:cNvPr id="4" name="Content Placeholder 3"/>
          <p:cNvSpPr>
            <a:spLocks noGrp="1"/>
          </p:cNvSpPr>
          <p:nvPr>
            <p:ph sz="half" idx="2"/>
          </p:nvPr>
        </p:nvSpPr>
        <p:spPr>
          <a:xfrm>
            <a:off x="457200" y="1631156"/>
            <a:ext cx="4040386" cy="2963466"/>
          </a:xfrm>
        </p:spPr>
        <p:txBody>
          <a:bodyPr/>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224" y="1151335"/>
            <a:ext cx="4041576" cy="479822"/>
          </a:xfrm>
        </p:spPr>
        <p:txBody>
          <a:bodyPr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a:t>Click to edit Master text styles</a:t>
            </a:r>
          </a:p>
        </p:txBody>
      </p:sp>
      <p:sp>
        <p:nvSpPr>
          <p:cNvPr id="6" name="Content Placeholder 5"/>
          <p:cNvSpPr>
            <a:spLocks noGrp="1"/>
          </p:cNvSpPr>
          <p:nvPr>
            <p:ph sz="quarter" idx="4"/>
          </p:nvPr>
        </p:nvSpPr>
        <p:spPr>
          <a:xfrm>
            <a:off x="4645224" y="1631156"/>
            <a:ext cx="4041576" cy="2963466"/>
          </a:xfrm>
        </p:spPr>
        <p:txBody>
          <a:bodyPr/>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95243986"/>
      </p:ext>
    </p:extLst>
  </p:cSld>
  <p:clrMapOvr>
    <a:masterClrMapping/>
  </p:clrMapOvr>
  <p:transition/>
</p:sldLayout>
</file>

<file path=ppt/slideLayouts/slideLayout23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a:prstGeom prst="rect">
            <a:avLst/>
          </a:prstGeom>
        </p:spPr>
        <p:txBody>
          <a:bodyPr lIns="34290" tIns="17145" rIns="34290" bIns="17145"/>
          <a:lstStyle/>
          <a:p>
            <a:r>
              <a:rPr lang="en-US"/>
              <a:t>Click to edit Master title style</a:t>
            </a:r>
          </a:p>
        </p:txBody>
      </p:sp>
    </p:spTree>
    <p:extLst>
      <p:ext uri="{BB962C8B-B14F-4D97-AF65-F5344CB8AC3E}">
        <p14:creationId xmlns:p14="http://schemas.microsoft.com/office/powerpoint/2010/main" val="1377689351"/>
      </p:ext>
    </p:extLst>
  </p:cSld>
  <p:clrMapOvr>
    <a:masterClrMapping/>
  </p:clrMapOvr>
  <p:transition/>
</p:sldLayout>
</file>

<file path=ppt/slideLayouts/slideLayout23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40342489"/>
      </p:ext>
    </p:extLst>
  </p:cSld>
  <p:clrMapOvr>
    <a:masterClrMapping/>
  </p:clrMapOvr>
  <p:transition/>
</p:sldLayout>
</file>

<file path=ppt/slideLayouts/slideLayout23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7"/>
            <a:ext cx="3008114" cy="871538"/>
          </a:xfrm>
          <a:prstGeom prst="rect">
            <a:avLst/>
          </a:prstGeom>
        </p:spPr>
        <p:txBody>
          <a:bodyPr lIns="34290" tIns="17145" rIns="34290" bIns="17145" anchor="b"/>
          <a:lstStyle>
            <a:lvl1pPr algn="l">
              <a:defRPr sz="800" b="1"/>
            </a:lvl1pPr>
          </a:lstStyle>
          <a:p>
            <a:r>
              <a:rPr lang="en-US"/>
              <a:t>Click to edit Master title style</a:t>
            </a:r>
          </a:p>
        </p:txBody>
      </p:sp>
      <p:sp>
        <p:nvSpPr>
          <p:cNvPr id="3" name="Content Placeholder 2"/>
          <p:cNvSpPr>
            <a:spLocks noGrp="1"/>
          </p:cNvSpPr>
          <p:nvPr>
            <p:ph idx="1"/>
          </p:nvPr>
        </p:nvSpPr>
        <p:spPr>
          <a:xfrm>
            <a:off x="3574852" y="204788"/>
            <a:ext cx="5111948" cy="4389834"/>
          </a:xfrm>
        </p:spPr>
        <p:txBody>
          <a:bodyPr/>
          <a:lstStyle>
            <a:lvl1pPr>
              <a:defRPr sz="1200"/>
            </a:lvl1pPr>
            <a:lvl2pPr>
              <a:defRPr sz="1100"/>
            </a:lvl2pPr>
            <a:lvl3pPr>
              <a:defRPr sz="900"/>
            </a:lvl3pPr>
            <a:lvl4pPr>
              <a:defRPr sz="800"/>
            </a:lvl4pPr>
            <a:lvl5pPr>
              <a:defRPr sz="800"/>
            </a:lvl5pPr>
            <a:lvl6pPr>
              <a:defRPr sz="800"/>
            </a:lvl6pPr>
            <a:lvl7pPr>
              <a:defRPr sz="800"/>
            </a:lvl7pPr>
            <a:lvl8pPr>
              <a:defRPr sz="800"/>
            </a:lvl8pPr>
            <a:lvl9pPr>
              <a:defRPr sz="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076326"/>
            <a:ext cx="3008114" cy="3518297"/>
          </a:xfrm>
        </p:spPr>
        <p:txBody>
          <a:bodyPr/>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a:t>Click to edit Master text styles</a:t>
            </a:r>
          </a:p>
        </p:txBody>
      </p:sp>
    </p:spTree>
    <p:extLst>
      <p:ext uri="{BB962C8B-B14F-4D97-AF65-F5344CB8AC3E}">
        <p14:creationId xmlns:p14="http://schemas.microsoft.com/office/powerpoint/2010/main" val="1122168773"/>
      </p:ext>
    </p:extLst>
  </p:cSld>
  <p:clrMapOvr>
    <a:masterClrMapping/>
  </p:clrMapOvr>
  <p:transition/>
</p:sldLayout>
</file>

<file path=ppt/slideLayouts/slideLayout23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486" y="3600451"/>
            <a:ext cx="5486400" cy="425053"/>
          </a:xfrm>
          <a:prstGeom prst="rect">
            <a:avLst/>
          </a:prstGeom>
        </p:spPr>
        <p:txBody>
          <a:bodyPr lIns="34290" tIns="17145" rIns="34290" bIns="17145" anchor="b"/>
          <a:lstStyle>
            <a:lvl1pPr algn="l">
              <a:defRPr sz="800" b="1"/>
            </a:lvl1pPr>
          </a:lstStyle>
          <a:p>
            <a:r>
              <a:rPr lang="en-US"/>
              <a:t>Click to edit Master title style</a:t>
            </a:r>
          </a:p>
        </p:txBody>
      </p:sp>
      <p:sp>
        <p:nvSpPr>
          <p:cNvPr id="3" name="Picture Placeholder 2"/>
          <p:cNvSpPr>
            <a:spLocks noGrp="1"/>
          </p:cNvSpPr>
          <p:nvPr>
            <p:ph type="pic" idx="1"/>
          </p:nvPr>
        </p:nvSpPr>
        <p:spPr>
          <a:xfrm>
            <a:off x="1792486" y="459581"/>
            <a:ext cx="5486400" cy="3086100"/>
          </a:xfrm>
        </p:spPr>
        <p:txBody>
          <a:bodyPr/>
          <a:lstStyle>
            <a:lvl1pPr marL="0" indent="0">
              <a:buNone/>
              <a:defRPr sz="1200"/>
            </a:lvl1pPr>
            <a:lvl2pPr marL="171450" indent="0">
              <a:buNone/>
              <a:defRPr sz="1100"/>
            </a:lvl2pPr>
            <a:lvl3pPr marL="342900" indent="0">
              <a:buNone/>
              <a:defRPr sz="900"/>
            </a:lvl3pPr>
            <a:lvl4pPr marL="514350" indent="0">
              <a:buNone/>
              <a:defRPr sz="800"/>
            </a:lvl4pPr>
            <a:lvl5pPr marL="685800" indent="0">
              <a:buNone/>
              <a:defRPr sz="800"/>
            </a:lvl5pPr>
            <a:lvl6pPr marL="857250" indent="0">
              <a:buNone/>
              <a:defRPr sz="800"/>
            </a:lvl6pPr>
            <a:lvl7pPr marL="1028700" indent="0">
              <a:buNone/>
              <a:defRPr sz="800"/>
            </a:lvl7pPr>
            <a:lvl8pPr marL="1200150" indent="0">
              <a:buNone/>
              <a:defRPr sz="800"/>
            </a:lvl8pPr>
            <a:lvl9pPr marL="1371600" indent="0">
              <a:buNone/>
              <a:defRPr sz="800"/>
            </a:lvl9pPr>
          </a:lstStyle>
          <a:p>
            <a:pPr lvl="0"/>
            <a:r>
              <a:rPr lang="en-US" noProof="0">
                <a:sym typeface="Lucida Grande" charset="0"/>
              </a:rPr>
              <a:t>Click icon to add picture</a:t>
            </a:r>
          </a:p>
        </p:txBody>
      </p:sp>
      <p:sp>
        <p:nvSpPr>
          <p:cNvPr id="4" name="Text Placeholder 3"/>
          <p:cNvSpPr>
            <a:spLocks noGrp="1"/>
          </p:cNvSpPr>
          <p:nvPr>
            <p:ph type="body" sz="half" idx="2"/>
          </p:nvPr>
        </p:nvSpPr>
        <p:spPr>
          <a:xfrm>
            <a:off x="1792486" y="4025504"/>
            <a:ext cx="5486400" cy="603647"/>
          </a:xfrm>
        </p:spPr>
        <p:txBody>
          <a:bodyPr/>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a:t>Click to edit Master text styles</a:t>
            </a:r>
          </a:p>
        </p:txBody>
      </p:sp>
    </p:spTree>
    <p:extLst>
      <p:ext uri="{BB962C8B-B14F-4D97-AF65-F5344CB8AC3E}">
        <p14:creationId xmlns:p14="http://schemas.microsoft.com/office/powerpoint/2010/main" val="3456527850"/>
      </p:ext>
    </p:extLst>
  </p:cSld>
  <p:clrMapOvr>
    <a:masterClrMapping/>
  </p:clrMapOvr>
  <p:transition/>
</p:sldLayout>
</file>

<file path=ppt/slideLayouts/slideLayout23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a:prstGeom prst="rect">
            <a:avLst/>
          </a:prstGeom>
        </p:spPr>
        <p:txBody>
          <a:bodyPr lIns="34290" tIns="17145" rIns="34290" bIns="17145"/>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45853564"/>
      </p:ext>
    </p:extLst>
  </p:cSld>
  <p:clrMapOvr>
    <a:masterClrMapping/>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42964" y="1028106"/>
            <a:ext cx="3700463" cy="3976688"/>
          </a:xfrm>
        </p:spPr>
        <p:txBody>
          <a:bodyPr/>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00577" y="1028106"/>
            <a:ext cx="3700463" cy="3976688"/>
          </a:xfrm>
        </p:spPr>
        <p:txBody>
          <a:bodyPr/>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47065327"/>
      </p:ext>
    </p:extLst>
  </p:cSld>
  <p:clrMapOvr>
    <a:masterClrMapping/>
  </p:clrMapOvr>
  <p:transition/>
</p:sldLayout>
</file>

<file path=ppt/slideLayouts/slideLayout24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75834" y="205979"/>
            <a:ext cx="2106216" cy="3189684"/>
          </a:xfrm>
          <a:prstGeom prst="rect">
            <a:avLst/>
          </a:prstGeom>
        </p:spPr>
        <p:txBody>
          <a:bodyPr vert="eaVert" lIns="34290" tIns="17145" rIns="34290" bIns="17145"/>
          <a:lstStyle/>
          <a:p>
            <a:r>
              <a:rPr lang="en-US"/>
              <a:t>Click to edit Master title style</a:t>
            </a:r>
          </a:p>
        </p:txBody>
      </p:sp>
      <p:sp>
        <p:nvSpPr>
          <p:cNvPr id="3" name="Vertical Text Placeholder 2"/>
          <p:cNvSpPr>
            <a:spLocks noGrp="1"/>
          </p:cNvSpPr>
          <p:nvPr>
            <p:ph type="body" orient="vert" idx="1"/>
          </p:nvPr>
        </p:nvSpPr>
        <p:spPr>
          <a:xfrm>
            <a:off x="357190" y="205979"/>
            <a:ext cx="6261497" cy="318968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81196930"/>
      </p:ext>
    </p:extLst>
  </p:cSld>
  <p:clrMapOvr>
    <a:masterClrMapping/>
  </p:clrMapOvr>
  <p:transition/>
</p:sldLayout>
</file>

<file path=ppt/slideLayouts/slideLayout24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a:prstGeom prst="rect">
            <a:avLst/>
          </a:prstGeom>
        </p:spPr>
        <p:txBody>
          <a:bodyPr lIns="34290" tIns="17145" rIns="34290" bIns="17145"/>
          <a:lstStyle>
            <a:lvl1pPr marL="0" indent="0" algn="ctr">
              <a:buNone/>
              <a:defRPr/>
            </a:lvl1pPr>
            <a:lvl2pPr marL="171450" indent="0" algn="ctr">
              <a:buNone/>
              <a:defRPr/>
            </a:lvl2pPr>
            <a:lvl3pPr marL="342900" indent="0" algn="ctr">
              <a:buNone/>
              <a:defRPr/>
            </a:lvl3pPr>
            <a:lvl4pPr marL="514350" indent="0" algn="ctr">
              <a:buNone/>
              <a:defRPr/>
            </a:lvl4pPr>
            <a:lvl5pPr marL="685800" indent="0" algn="ctr">
              <a:buNone/>
              <a:defRPr/>
            </a:lvl5pPr>
            <a:lvl6pPr marL="857250" indent="0" algn="ctr">
              <a:buNone/>
              <a:defRPr/>
            </a:lvl6pPr>
            <a:lvl7pPr marL="1028700" indent="0" algn="ctr">
              <a:buNone/>
              <a:defRPr/>
            </a:lvl7pPr>
            <a:lvl8pPr marL="1200150" indent="0" algn="ctr">
              <a:buNone/>
              <a:defRPr/>
            </a:lvl8pPr>
            <a:lvl9pPr marL="1371600" indent="0" algn="ctr">
              <a:buNone/>
              <a:defRPr/>
            </a:lvl9pPr>
          </a:lstStyle>
          <a:p>
            <a:r>
              <a:rPr lang="en-US"/>
              <a:t>Click to edit Master subtitle style</a:t>
            </a:r>
          </a:p>
        </p:txBody>
      </p:sp>
    </p:spTree>
    <p:extLst>
      <p:ext uri="{BB962C8B-B14F-4D97-AF65-F5344CB8AC3E}">
        <p14:creationId xmlns:p14="http://schemas.microsoft.com/office/powerpoint/2010/main" val="2599055799"/>
      </p:ext>
    </p:extLst>
  </p:cSld>
  <p:clrMapOvr>
    <a:masterClrMapping/>
  </p:clrMapOvr>
  <p:transition/>
</p:sldLayout>
</file>

<file path=ppt/slideLayouts/slideLayout24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457200" y="1200151"/>
            <a:ext cx="8229600" cy="3394472"/>
          </a:xfrm>
          <a:prstGeom prst="rect">
            <a:avLst/>
          </a:prstGeom>
        </p:spPr>
        <p:txBody>
          <a:bodyPr lIns="34290" tIns="17145" rIns="34290" bIns="17145"/>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40055599"/>
      </p:ext>
    </p:extLst>
  </p:cSld>
  <p:clrMapOvr>
    <a:masterClrMapping/>
  </p:clrMapOvr>
  <p:transition/>
</p:sldLayout>
</file>

<file path=ppt/slideLayouts/slideLayout24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114" y="3305176"/>
            <a:ext cx="7772400" cy="1021556"/>
          </a:xfrm>
        </p:spPr>
        <p:txBody>
          <a:bodyPr/>
          <a:lstStyle>
            <a:lvl1pPr algn="l">
              <a:defRPr sz="1500" b="1" cap="all"/>
            </a:lvl1pPr>
          </a:lstStyle>
          <a:p>
            <a:r>
              <a:rPr lang="en-US"/>
              <a:t>Click to edit Master title style</a:t>
            </a:r>
          </a:p>
        </p:txBody>
      </p:sp>
      <p:sp>
        <p:nvSpPr>
          <p:cNvPr id="3" name="Text Placeholder 2"/>
          <p:cNvSpPr>
            <a:spLocks noGrp="1"/>
          </p:cNvSpPr>
          <p:nvPr>
            <p:ph type="body" idx="1"/>
          </p:nvPr>
        </p:nvSpPr>
        <p:spPr>
          <a:xfrm>
            <a:off x="722114" y="2180035"/>
            <a:ext cx="7772400" cy="1125141"/>
          </a:xfrm>
          <a:prstGeom prst="rect">
            <a:avLst/>
          </a:prstGeom>
        </p:spPr>
        <p:txBody>
          <a:bodyPr lIns="34290" tIns="17145" rIns="34290" bIns="17145" anchor="b"/>
          <a:lstStyle>
            <a:lvl1pPr marL="0" indent="0">
              <a:buNone/>
              <a:defRPr sz="800"/>
            </a:lvl1pPr>
            <a:lvl2pPr marL="171450" indent="0">
              <a:buNone/>
              <a:defRPr sz="700"/>
            </a:lvl2pPr>
            <a:lvl3pPr marL="342900" indent="0">
              <a:buNone/>
              <a:defRPr sz="600"/>
            </a:lvl3pPr>
            <a:lvl4pPr marL="514350" indent="0">
              <a:buNone/>
              <a:defRPr sz="500"/>
            </a:lvl4pPr>
            <a:lvl5pPr marL="685800" indent="0">
              <a:buNone/>
              <a:defRPr sz="500"/>
            </a:lvl5pPr>
            <a:lvl6pPr marL="857250" indent="0">
              <a:buNone/>
              <a:defRPr sz="500"/>
            </a:lvl6pPr>
            <a:lvl7pPr marL="1028700" indent="0">
              <a:buNone/>
              <a:defRPr sz="500"/>
            </a:lvl7pPr>
            <a:lvl8pPr marL="1200150" indent="0">
              <a:buNone/>
              <a:defRPr sz="500"/>
            </a:lvl8pPr>
            <a:lvl9pPr marL="1371600" indent="0">
              <a:buNone/>
              <a:defRPr sz="500"/>
            </a:lvl9pPr>
          </a:lstStyle>
          <a:p>
            <a:pPr lvl="0"/>
            <a:r>
              <a:rPr lang="en-US"/>
              <a:t>Click to edit Master text styles</a:t>
            </a:r>
          </a:p>
        </p:txBody>
      </p:sp>
    </p:spTree>
    <p:extLst>
      <p:ext uri="{BB962C8B-B14F-4D97-AF65-F5344CB8AC3E}">
        <p14:creationId xmlns:p14="http://schemas.microsoft.com/office/powerpoint/2010/main" val="2999697046"/>
      </p:ext>
    </p:extLst>
  </p:cSld>
  <p:clrMapOvr>
    <a:masterClrMapping/>
  </p:clrMapOvr>
  <p:transition/>
</p:sldLayout>
</file>

<file path=ppt/slideLayouts/slideLayout24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2" y="1200151"/>
            <a:ext cx="4086225" cy="3394472"/>
          </a:xfrm>
          <a:prstGeom prst="rect">
            <a:avLst/>
          </a:prstGeom>
        </p:spPr>
        <p:txBody>
          <a:bodyPr lIns="34290" tIns="17145" rIns="34290" bIns="17145"/>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00577" y="1200151"/>
            <a:ext cx="4086225" cy="3394472"/>
          </a:xfrm>
          <a:prstGeom prst="rect">
            <a:avLst/>
          </a:prstGeom>
        </p:spPr>
        <p:txBody>
          <a:bodyPr lIns="34290" tIns="17145" rIns="34290" bIns="17145"/>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46777758"/>
      </p:ext>
    </p:extLst>
  </p:cSld>
  <p:clrMapOvr>
    <a:masterClrMapping/>
  </p:clrMapOvr>
  <p:transition/>
</p:sldLayout>
</file>

<file path=ppt/slideLayouts/slideLayout24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386" cy="479822"/>
          </a:xfrm>
          <a:prstGeom prst="rect">
            <a:avLst/>
          </a:prstGeom>
        </p:spPr>
        <p:txBody>
          <a:bodyPr lIns="34290" tIns="17145" rIns="34290" bIns="17145"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a:t>Click to edit Master text styles</a:t>
            </a:r>
          </a:p>
        </p:txBody>
      </p:sp>
      <p:sp>
        <p:nvSpPr>
          <p:cNvPr id="4" name="Content Placeholder 3"/>
          <p:cNvSpPr>
            <a:spLocks noGrp="1"/>
          </p:cNvSpPr>
          <p:nvPr>
            <p:ph sz="half" idx="2"/>
          </p:nvPr>
        </p:nvSpPr>
        <p:spPr>
          <a:xfrm>
            <a:off x="457200" y="1631156"/>
            <a:ext cx="4040386" cy="2963466"/>
          </a:xfrm>
          <a:prstGeom prst="rect">
            <a:avLst/>
          </a:prstGeom>
        </p:spPr>
        <p:txBody>
          <a:bodyPr lIns="34290" tIns="17145" rIns="34290" bIns="17145"/>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224" y="1151335"/>
            <a:ext cx="4041576" cy="479822"/>
          </a:xfrm>
          <a:prstGeom prst="rect">
            <a:avLst/>
          </a:prstGeom>
        </p:spPr>
        <p:txBody>
          <a:bodyPr lIns="34290" tIns="17145" rIns="34290" bIns="17145"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a:t>Click to edit Master text styles</a:t>
            </a:r>
          </a:p>
        </p:txBody>
      </p:sp>
      <p:sp>
        <p:nvSpPr>
          <p:cNvPr id="6" name="Content Placeholder 5"/>
          <p:cNvSpPr>
            <a:spLocks noGrp="1"/>
          </p:cNvSpPr>
          <p:nvPr>
            <p:ph sz="quarter" idx="4"/>
          </p:nvPr>
        </p:nvSpPr>
        <p:spPr>
          <a:xfrm>
            <a:off x="4645224" y="1631156"/>
            <a:ext cx="4041576" cy="2963466"/>
          </a:xfrm>
          <a:prstGeom prst="rect">
            <a:avLst/>
          </a:prstGeom>
        </p:spPr>
        <p:txBody>
          <a:bodyPr lIns="34290" tIns="17145" rIns="34290" bIns="17145"/>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63712887"/>
      </p:ext>
    </p:extLst>
  </p:cSld>
  <p:clrMapOvr>
    <a:masterClrMapping/>
  </p:clrMapOvr>
  <p:transition/>
</p:sldLayout>
</file>

<file path=ppt/slideLayouts/slideLayout24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47896565"/>
      </p:ext>
    </p:extLst>
  </p:cSld>
  <p:clrMapOvr>
    <a:masterClrMapping/>
  </p:clrMapOvr>
  <p:transition/>
</p:sldLayout>
</file>

<file path=ppt/slideLayouts/slideLayout2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5717692"/>
      </p:ext>
    </p:extLst>
  </p:cSld>
  <p:clrMapOvr>
    <a:masterClrMapping/>
  </p:clrMapOvr>
  <p:transition/>
</p:sldLayout>
</file>

<file path=ppt/slideLayouts/slideLayout24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7"/>
            <a:ext cx="3008114" cy="871538"/>
          </a:xfrm>
        </p:spPr>
        <p:txBody>
          <a:bodyPr anchor="b"/>
          <a:lstStyle>
            <a:lvl1pPr algn="l">
              <a:defRPr sz="800" b="1"/>
            </a:lvl1pPr>
          </a:lstStyle>
          <a:p>
            <a:r>
              <a:rPr lang="en-US"/>
              <a:t>Click to edit Master title style</a:t>
            </a:r>
          </a:p>
        </p:txBody>
      </p:sp>
      <p:sp>
        <p:nvSpPr>
          <p:cNvPr id="3" name="Content Placeholder 2"/>
          <p:cNvSpPr>
            <a:spLocks noGrp="1"/>
          </p:cNvSpPr>
          <p:nvPr>
            <p:ph idx="1"/>
          </p:nvPr>
        </p:nvSpPr>
        <p:spPr>
          <a:xfrm>
            <a:off x="3574852" y="204788"/>
            <a:ext cx="5111948" cy="4389834"/>
          </a:xfrm>
          <a:prstGeom prst="rect">
            <a:avLst/>
          </a:prstGeom>
        </p:spPr>
        <p:txBody>
          <a:bodyPr lIns="34290" tIns="17145" rIns="34290" bIns="17145"/>
          <a:lstStyle>
            <a:lvl1pPr>
              <a:defRPr sz="1200"/>
            </a:lvl1pPr>
            <a:lvl2pPr>
              <a:defRPr sz="1100"/>
            </a:lvl2pPr>
            <a:lvl3pPr>
              <a:defRPr sz="900"/>
            </a:lvl3pPr>
            <a:lvl4pPr>
              <a:defRPr sz="800"/>
            </a:lvl4pPr>
            <a:lvl5pPr>
              <a:defRPr sz="800"/>
            </a:lvl5pPr>
            <a:lvl6pPr>
              <a:defRPr sz="800"/>
            </a:lvl6pPr>
            <a:lvl7pPr>
              <a:defRPr sz="800"/>
            </a:lvl7pPr>
            <a:lvl8pPr>
              <a:defRPr sz="800"/>
            </a:lvl8pPr>
            <a:lvl9pPr>
              <a:defRPr sz="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076326"/>
            <a:ext cx="3008114" cy="3518297"/>
          </a:xfrm>
          <a:prstGeom prst="rect">
            <a:avLst/>
          </a:prstGeom>
        </p:spPr>
        <p:txBody>
          <a:bodyPr lIns="34290" tIns="17145" rIns="34290" bIns="17145"/>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a:t>Click to edit Master text styles</a:t>
            </a:r>
          </a:p>
        </p:txBody>
      </p:sp>
    </p:spTree>
    <p:extLst>
      <p:ext uri="{BB962C8B-B14F-4D97-AF65-F5344CB8AC3E}">
        <p14:creationId xmlns:p14="http://schemas.microsoft.com/office/powerpoint/2010/main" val="3475742915"/>
      </p:ext>
    </p:extLst>
  </p:cSld>
  <p:clrMapOvr>
    <a:masterClrMapping/>
  </p:clrMapOvr>
  <p:transition/>
</p:sldLayout>
</file>

<file path=ppt/slideLayouts/slideLayout24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486" y="3600451"/>
            <a:ext cx="5486400" cy="425053"/>
          </a:xfrm>
        </p:spPr>
        <p:txBody>
          <a:bodyPr anchor="b"/>
          <a:lstStyle>
            <a:lvl1pPr algn="l">
              <a:defRPr sz="800" b="1"/>
            </a:lvl1pPr>
          </a:lstStyle>
          <a:p>
            <a:r>
              <a:rPr lang="en-US"/>
              <a:t>Click to edit Master title style</a:t>
            </a:r>
          </a:p>
        </p:txBody>
      </p:sp>
      <p:sp>
        <p:nvSpPr>
          <p:cNvPr id="3" name="Picture Placeholder 2"/>
          <p:cNvSpPr>
            <a:spLocks noGrp="1"/>
          </p:cNvSpPr>
          <p:nvPr>
            <p:ph type="pic" idx="1"/>
          </p:nvPr>
        </p:nvSpPr>
        <p:spPr>
          <a:xfrm>
            <a:off x="1792486" y="459581"/>
            <a:ext cx="5486400" cy="3086100"/>
          </a:xfrm>
          <a:prstGeom prst="rect">
            <a:avLst/>
          </a:prstGeom>
        </p:spPr>
        <p:txBody>
          <a:bodyPr lIns="34290" tIns="17145" rIns="34290" bIns="17145"/>
          <a:lstStyle>
            <a:lvl1pPr marL="0" indent="0">
              <a:buNone/>
              <a:defRPr sz="1200"/>
            </a:lvl1pPr>
            <a:lvl2pPr marL="171450" indent="0">
              <a:buNone/>
              <a:defRPr sz="1100"/>
            </a:lvl2pPr>
            <a:lvl3pPr marL="342900" indent="0">
              <a:buNone/>
              <a:defRPr sz="900"/>
            </a:lvl3pPr>
            <a:lvl4pPr marL="514350" indent="0">
              <a:buNone/>
              <a:defRPr sz="800"/>
            </a:lvl4pPr>
            <a:lvl5pPr marL="685800" indent="0">
              <a:buNone/>
              <a:defRPr sz="800"/>
            </a:lvl5pPr>
            <a:lvl6pPr marL="857250" indent="0">
              <a:buNone/>
              <a:defRPr sz="800"/>
            </a:lvl6pPr>
            <a:lvl7pPr marL="1028700" indent="0">
              <a:buNone/>
              <a:defRPr sz="800"/>
            </a:lvl7pPr>
            <a:lvl8pPr marL="1200150" indent="0">
              <a:buNone/>
              <a:defRPr sz="800"/>
            </a:lvl8pPr>
            <a:lvl9pPr marL="1371600" indent="0">
              <a:buNone/>
              <a:defRPr sz="800"/>
            </a:lvl9pPr>
          </a:lstStyle>
          <a:p>
            <a:pPr lvl="0"/>
            <a:r>
              <a:rPr lang="en-US" noProof="0">
                <a:sym typeface="Calibri" charset="0"/>
              </a:rPr>
              <a:t>Click icon to add picture</a:t>
            </a:r>
          </a:p>
        </p:txBody>
      </p:sp>
      <p:sp>
        <p:nvSpPr>
          <p:cNvPr id="4" name="Text Placeholder 3"/>
          <p:cNvSpPr>
            <a:spLocks noGrp="1"/>
          </p:cNvSpPr>
          <p:nvPr>
            <p:ph type="body" sz="half" idx="2"/>
          </p:nvPr>
        </p:nvSpPr>
        <p:spPr>
          <a:xfrm>
            <a:off x="1792486" y="4025504"/>
            <a:ext cx="5486400" cy="603647"/>
          </a:xfrm>
          <a:prstGeom prst="rect">
            <a:avLst/>
          </a:prstGeom>
        </p:spPr>
        <p:txBody>
          <a:bodyPr lIns="34290" tIns="17145" rIns="34290" bIns="17145"/>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a:t>Click to edit Master text styles</a:t>
            </a:r>
          </a:p>
        </p:txBody>
      </p:sp>
    </p:spTree>
    <p:extLst>
      <p:ext uri="{BB962C8B-B14F-4D97-AF65-F5344CB8AC3E}">
        <p14:creationId xmlns:p14="http://schemas.microsoft.com/office/powerpoint/2010/main" val="1777510511"/>
      </p:ext>
    </p:extLst>
  </p:cSld>
  <p:clrMapOvr>
    <a:masterClrMapping/>
  </p:clrMapOv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386" cy="479822"/>
          </a:xfrm>
        </p:spPr>
        <p:txBody>
          <a:bodyPr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a:t>Click to edit Master text styles</a:t>
            </a:r>
          </a:p>
        </p:txBody>
      </p:sp>
      <p:sp>
        <p:nvSpPr>
          <p:cNvPr id="4" name="Content Placeholder 3"/>
          <p:cNvSpPr>
            <a:spLocks noGrp="1"/>
          </p:cNvSpPr>
          <p:nvPr>
            <p:ph sz="half" idx="2"/>
          </p:nvPr>
        </p:nvSpPr>
        <p:spPr>
          <a:xfrm>
            <a:off x="457200" y="1631156"/>
            <a:ext cx="4040386" cy="2963466"/>
          </a:xfrm>
        </p:spPr>
        <p:txBody>
          <a:bodyPr/>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224" y="1151335"/>
            <a:ext cx="4041576" cy="479822"/>
          </a:xfrm>
        </p:spPr>
        <p:txBody>
          <a:bodyPr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a:t>Click to edit Master text styles</a:t>
            </a:r>
          </a:p>
        </p:txBody>
      </p:sp>
      <p:sp>
        <p:nvSpPr>
          <p:cNvPr id="6" name="Content Placeholder 5"/>
          <p:cNvSpPr>
            <a:spLocks noGrp="1"/>
          </p:cNvSpPr>
          <p:nvPr>
            <p:ph sz="quarter" idx="4"/>
          </p:nvPr>
        </p:nvSpPr>
        <p:spPr>
          <a:xfrm>
            <a:off x="4645224" y="1631156"/>
            <a:ext cx="4041576" cy="2963466"/>
          </a:xfrm>
        </p:spPr>
        <p:txBody>
          <a:bodyPr/>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12085092"/>
      </p:ext>
    </p:extLst>
  </p:cSld>
  <p:clrMapOvr>
    <a:masterClrMapping/>
  </p:clrMapOvr>
  <p:transition/>
</p:sldLayout>
</file>

<file path=ppt/slideLayouts/slideLayout25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a:xfrm>
            <a:off x="457200" y="1200151"/>
            <a:ext cx="8229600" cy="3394472"/>
          </a:xfrm>
          <a:prstGeom prst="rect">
            <a:avLst/>
          </a:prstGeom>
        </p:spPr>
        <p:txBody>
          <a:bodyPr vert="eaVert" lIns="34290" tIns="17145" rIns="34290" bIns="17145"/>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1774862"/>
      </p:ext>
    </p:extLst>
  </p:cSld>
  <p:clrMapOvr>
    <a:masterClrMapping/>
  </p:clrMapOvr>
  <p:transition/>
</p:sldLayout>
</file>

<file path=ppt/slideLayouts/slideLayout25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386359"/>
            <a:ext cx="2057400" cy="420826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386359"/>
            <a:ext cx="6115050" cy="4208264"/>
          </a:xfrm>
          <a:prstGeom prst="rect">
            <a:avLst/>
          </a:prstGeom>
        </p:spPr>
        <p:txBody>
          <a:bodyPr vert="eaVert" lIns="34290" tIns="17145" rIns="34290" bIns="17145"/>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42766868"/>
      </p:ext>
    </p:extLst>
  </p:cSld>
  <p:clrMapOvr>
    <a:masterClrMapping/>
  </p:clrMapOvr>
  <p:transition/>
</p:sldLayout>
</file>

<file path=ppt/slideLayouts/slideLayout25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a:prstGeom prst="rect">
            <a:avLst/>
          </a:prstGeom>
        </p:spPr>
        <p:txBody>
          <a:bodyPr lIns="34290" tIns="17145" rIns="34290" bIns="17145"/>
          <a:lstStyle/>
          <a:p>
            <a:r>
              <a:rPr lang="en-US"/>
              <a:t>Click to edit Master title style</a:t>
            </a:r>
          </a:p>
        </p:txBody>
      </p:sp>
      <p:sp>
        <p:nvSpPr>
          <p:cNvPr id="3" name="Subtitle 2"/>
          <p:cNvSpPr>
            <a:spLocks noGrp="1"/>
          </p:cNvSpPr>
          <p:nvPr>
            <p:ph type="subTitle" idx="1"/>
          </p:nvPr>
        </p:nvSpPr>
        <p:spPr>
          <a:xfrm>
            <a:off x="1371600" y="2914650"/>
            <a:ext cx="6400800" cy="1314450"/>
          </a:xfrm>
          <a:prstGeom prst="rect">
            <a:avLst/>
          </a:prstGeom>
        </p:spPr>
        <p:txBody>
          <a:bodyPr lIns="34290" tIns="17145" rIns="34290" bIns="17145"/>
          <a:lstStyle>
            <a:lvl1pPr marL="0" indent="0" algn="ctr">
              <a:buNone/>
              <a:defRPr/>
            </a:lvl1pPr>
            <a:lvl2pPr marL="171450" indent="0" algn="ctr">
              <a:buNone/>
              <a:defRPr/>
            </a:lvl2pPr>
            <a:lvl3pPr marL="342900" indent="0" algn="ctr">
              <a:buNone/>
              <a:defRPr/>
            </a:lvl3pPr>
            <a:lvl4pPr marL="514350" indent="0" algn="ctr">
              <a:buNone/>
              <a:defRPr/>
            </a:lvl4pPr>
            <a:lvl5pPr marL="685800" indent="0" algn="ctr">
              <a:buNone/>
              <a:defRPr/>
            </a:lvl5pPr>
            <a:lvl6pPr marL="857250" indent="0" algn="ctr">
              <a:buNone/>
              <a:defRPr/>
            </a:lvl6pPr>
            <a:lvl7pPr marL="1028700" indent="0" algn="ctr">
              <a:buNone/>
              <a:defRPr/>
            </a:lvl7pPr>
            <a:lvl8pPr marL="1200150" indent="0" algn="ctr">
              <a:buNone/>
              <a:defRPr/>
            </a:lvl8pPr>
            <a:lvl9pPr marL="1371600" indent="0" algn="ctr">
              <a:buNone/>
              <a:defRPr/>
            </a:lvl9pPr>
          </a:lstStyle>
          <a:p>
            <a:r>
              <a:rPr lang="en-US"/>
              <a:t>Click to edit Master subtitle style</a:t>
            </a:r>
          </a:p>
        </p:txBody>
      </p:sp>
    </p:spTree>
    <p:extLst>
      <p:ext uri="{BB962C8B-B14F-4D97-AF65-F5344CB8AC3E}">
        <p14:creationId xmlns:p14="http://schemas.microsoft.com/office/powerpoint/2010/main" val="3264567146"/>
      </p:ext>
    </p:extLst>
  </p:cSld>
  <p:clrMapOvr>
    <a:masterClrMapping/>
  </p:clrMapOvr>
  <p:transition/>
</p:sldLayout>
</file>

<file path=ppt/slideLayouts/slideLayout25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a:prstGeom prst="rect">
            <a:avLst/>
          </a:prstGeom>
        </p:spPr>
        <p:txBody>
          <a:bodyPr lIns="34290" tIns="17145" rIns="34290" bIns="17145"/>
          <a:lstStyle/>
          <a:p>
            <a:r>
              <a:rPr lang="en-US"/>
              <a:t>Click to edit Master title style</a:t>
            </a:r>
          </a:p>
        </p:txBody>
      </p:sp>
      <p:sp>
        <p:nvSpPr>
          <p:cNvPr id="3" name="Content Placeholder 2"/>
          <p:cNvSpPr>
            <a:spLocks noGrp="1"/>
          </p:cNvSpPr>
          <p:nvPr>
            <p:ph idx="1"/>
          </p:nvPr>
        </p:nvSpPr>
        <p:spPr>
          <a:xfrm>
            <a:off x="457200" y="1200151"/>
            <a:ext cx="8229600" cy="3394472"/>
          </a:xfrm>
          <a:prstGeom prst="rect">
            <a:avLst/>
          </a:prstGeom>
        </p:spPr>
        <p:txBody>
          <a:bodyPr lIns="34290" tIns="17145" rIns="34290" bIns="17145"/>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58666600"/>
      </p:ext>
    </p:extLst>
  </p:cSld>
  <p:clrMapOvr>
    <a:masterClrMapping/>
  </p:clrMapOvr>
  <p:transition/>
</p:sldLayout>
</file>

<file path=ppt/slideLayouts/slideLayout25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114" y="3305176"/>
            <a:ext cx="7772400" cy="1021556"/>
          </a:xfrm>
          <a:prstGeom prst="rect">
            <a:avLst/>
          </a:prstGeom>
        </p:spPr>
        <p:txBody>
          <a:bodyPr lIns="34290" tIns="17145" rIns="34290" bIns="17145" anchor="t"/>
          <a:lstStyle>
            <a:lvl1pPr algn="l">
              <a:defRPr sz="1500" b="1" cap="all"/>
            </a:lvl1pPr>
          </a:lstStyle>
          <a:p>
            <a:r>
              <a:rPr lang="en-US"/>
              <a:t>Click to edit Master title style</a:t>
            </a:r>
          </a:p>
        </p:txBody>
      </p:sp>
      <p:sp>
        <p:nvSpPr>
          <p:cNvPr id="3" name="Text Placeholder 2"/>
          <p:cNvSpPr>
            <a:spLocks noGrp="1"/>
          </p:cNvSpPr>
          <p:nvPr>
            <p:ph type="body" idx="1"/>
          </p:nvPr>
        </p:nvSpPr>
        <p:spPr>
          <a:xfrm>
            <a:off x="722114" y="2180035"/>
            <a:ext cx="7772400" cy="1125141"/>
          </a:xfrm>
          <a:prstGeom prst="rect">
            <a:avLst/>
          </a:prstGeom>
        </p:spPr>
        <p:txBody>
          <a:bodyPr lIns="34290" tIns="17145" rIns="34290" bIns="17145" anchor="b"/>
          <a:lstStyle>
            <a:lvl1pPr marL="0" indent="0">
              <a:buNone/>
              <a:defRPr sz="800"/>
            </a:lvl1pPr>
            <a:lvl2pPr marL="171450" indent="0">
              <a:buNone/>
              <a:defRPr sz="700"/>
            </a:lvl2pPr>
            <a:lvl3pPr marL="342900" indent="0">
              <a:buNone/>
              <a:defRPr sz="600"/>
            </a:lvl3pPr>
            <a:lvl4pPr marL="514350" indent="0">
              <a:buNone/>
              <a:defRPr sz="500"/>
            </a:lvl4pPr>
            <a:lvl5pPr marL="685800" indent="0">
              <a:buNone/>
              <a:defRPr sz="500"/>
            </a:lvl5pPr>
            <a:lvl6pPr marL="857250" indent="0">
              <a:buNone/>
              <a:defRPr sz="500"/>
            </a:lvl6pPr>
            <a:lvl7pPr marL="1028700" indent="0">
              <a:buNone/>
              <a:defRPr sz="500"/>
            </a:lvl7pPr>
            <a:lvl8pPr marL="1200150" indent="0">
              <a:buNone/>
              <a:defRPr sz="500"/>
            </a:lvl8pPr>
            <a:lvl9pPr marL="1371600" indent="0">
              <a:buNone/>
              <a:defRPr sz="500"/>
            </a:lvl9pPr>
          </a:lstStyle>
          <a:p>
            <a:pPr lvl="0"/>
            <a:r>
              <a:rPr lang="en-US"/>
              <a:t>Click to edit Master text styles</a:t>
            </a:r>
          </a:p>
        </p:txBody>
      </p:sp>
    </p:spTree>
    <p:extLst>
      <p:ext uri="{BB962C8B-B14F-4D97-AF65-F5344CB8AC3E}">
        <p14:creationId xmlns:p14="http://schemas.microsoft.com/office/powerpoint/2010/main" val="2869282243"/>
      </p:ext>
    </p:extLst>
  </p:cSld>
  <p:clrMapOvr>
    <a:masterClrMapping/>
  </p:clrMapOvr>
  <p:transition/>
</p:sldLayout>
</file>

<file path=ppt/slideLayouts/slideLayout25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a:prstGeom prst="rect">
            <a:avLst/>
          </a:prstGeom>
        </p:spPr>
        <p:txBody>
          <a:bodyPr lIns="34290" tIns="17145" rIns="34290" bIns="17145"/>
          <a:lstStyle/>
          <a:p>
            <a:r>
              <a:rPr lang="en-US"/>
              <a:t>Click to edit Master title style</a:t>
            </a:r>
          </a:p>
        </p:txBody>
      </p:sp>
      <p:sp>
        <p:nvSpPr>
          <p:cNvPr id="3" name="Content Placeholder 2"/>
          <p:cNvSpPr>
            <a:spLocks noGrp="1"/>
          </p:cNvSpPr>
          <p:nvPr>
            <p:ph sz="half" idx="1"/>
          </p:nvPr>
        </p:nvSpPr>
        <p:spPr>
          <a:xfrm>
            <a:off x="457202" y="1200151"/>
            <a:ext cx="4086225" cy="3394472"/>
          </a:xfrm>
          <a:prstGeom prst="rect">
            <a:avLst/>
          </a:prstGeom>
        </p:spPr>
        <p:txBody>
          <a:bodyPr lIns="34290" tIns="17145" rIns="34290" bIns="17145"/>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00577" y="1200151"/>
            <a:ext cx="4086225" cy="3394472"/>
          </a:xfrm>
          <a:prstGeom prst="rect">
            <a:avLst/>
          </a:prstGeom>
        </p:spPr>
        <p:txBody>
          <a:bodyPr lIns="34290" tIns="17145" rIns="34290" bIns="17145"/>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07109475"/>
      </p:ext>
    </p:extLst>
  </p:cSld>
  <p:clrMapOvr>
    <a:masterClrMapping/>
  </p:clrMapOvr>
  <p:transition/>
</p:sldLayout>
</file>

<file path=ppt/slideLayouts/slideLayout25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a:prstGeom prst="rect">
            <a:avLst/>
          </a:prstGeom>
        </p:spPr>
        <p:txBody>
          <a:bodyPr lIns="34290" tIns="17145" rIns="34290" bIns="17145"/>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386" cy="479822"/>
          </a:xfrm>
          <a:prstGeom prst="rect">
            <a:avLst/>
          </a:prstGeom>
        </p:spPr>
        <p:txBody>
          <a:bodyPr lIns="34290" tIns="17145" rIns="34290" bIns="17145"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a:t>Click to edit Master text styles</a:t>
            </a:r>
          </a:p>
        </p:txBody>
      </p:sp>
      <p:sp>
        <p:nvSpPr>
          <p:cNvPr id="4" name="Content Placeholder 3"/>
          <p:cNvSpPr>
            <a:spLocks noGrp="1"/>
          </p:cNvSpPr>
          <p:nvPr>
            <p:ph sz="half" idx="2"/>
          </p:nvPr>
        </p:nvSpPr>
        <p:spPr>
          <a:xfrm>
            <a:off x="457200" y="1631156"/>
            <a:ext cx="4040386" cy="2963466"/>
          </a:xfrm>
          <a:prstGeom prst="rect">
            <a:avLst/>
          </a:prstGeom>
        </p:spPr>
        <p:txBody>
          <a:bodyPr lIns="34290" tIns="17145" rIns="34290" bIns="17145"/>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224" y="1151335"/>
            <a:ext cx="4041576" cy="479822"/>
          </a:xfrm>
          <a:prstGeom prst="rect">
            <a:avLst/>
          </a:prstGeom>
        </p:spPr>
        <p:txBody>
          <a:bodyPr lIns="34290" tIns="17145" rIns="34290" bIns="17145"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a:t>Click to edit Master text styles</a:t>
            </a:r>
          </a:p>
        </p:txBody>
      </p:sp>
      <p:sp>
        <p:nvSpPr>
          <p:cNvPr id="6" name="Content Placeholder 5"/>
          <p:cNvSpPr>
            <a:spLocks noGrp="1"/>
          </p:cNvSpPr>
          <p:nvPr>
            <p:ph sz="quarter" idx="4"/>
          </p:nvPr>
        </p:nvSpPr>
        <p:spPr>
          <a:xfrm>
            <a:off x="4645224" y="1631156"/>
            <a:ext cx="4041576" cy="2963466"/>
          </a:xfrm>
          <a:prstGeom prst="rect">
            <a:avLst/>
          </a:prstGeom>
        </p:spPr>
        <p:txBody>
          <a:bodyPr lIns="34290" tIns="17145" rIns="34290" bIns="17145"/>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7456596"/>
      </p:ext>
    </p:extLst>
  </p:cSld>
  <p:clrMapOvr>
    <a:masterClrMapping/>
  </p:clrMapOvr>
  <p:transition/>
</p:sldLayout>
</file>

<file path=ppt/slideLayouts/slideLayout25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a:prstGeom prst="rect">
            <a:avLst/>
          </a:prstGeom>
        </p:spPr>
        <p:txBody>
          <a:bodyPr lIns="34290" tIns="17145" rIns="34290" bIns="17145"/>
          <a:lstStyle/>
          <a:p>
            <a:r>
              <a:rPr lang="en-US"/>
              <a:t>Click to edit Master title style</a:t>
            </a:r>
          </a:p>
        </p:txBody>
      </p:sp>
    </p:spTree>
    <p:extLst>
      <p:ext uri="{BB962C8B-B14F-4D97-AF65-F5344CB8AC3E}">
        <p14:creationId xmlns:p14="http://schemas.microsoft.com/office/powerpoint/2010/main" val="1186615014"/>
      </p:ext>
    </p:extLst>
  </p:cSld>
  <p:clrMapOvr>
    <a:masterClrMapping/>
  </p:clrMapOvr>
  <p:transition/>
</p:sldLayout>
</file>

<file path=ppt/slideLayouts/slideLayout25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8394771"/>
      </p:ext>
    </p:extLst>
  </p:cSld>
  <p:clrMapOvr>
    <a:masterClrMapping/>
  </p:clrMapOvr>
  <p:transition/>
</p:sldLayout>
</file>

<file path=ppt/slideLayouts/slideLayout25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7"/>
            <a:ext cx="3008114" cy="871538"/>
          </a:xfrm>
          <a:prstGeom prst="rect">
            <a:avLst/>
          </a:prstGeom>
        </p:spPr>
        <p:txBody>
          <a:bodyPr lIns="34290" tIns="17145" rIns="34290" bIns="17145" anchor="b"/>
          <a:lstStyle>
            <a:lvl1pPr algn="l">
              <a:defRPr sz="800" b="1"/>
            </a:lvl1pPr>
          </a:lstStyle>
          <a:p>
            <a:r>
              <a:rPr lang="en-US"/>
              <a:t>Click to edit Master title style</a:t>
            </a:r>
          </a:p>
        </p:txBody>
      </p:sp>
      <p:sp>
        <p:nvSpPr>
          <p:cNvPr id="3" name="Content Placeholder 2"/>
          <p:cNvSpPr>
            <a:spLocks noGrp="1"/>
          </p:cNvSpPr>
          <p:nvPr>
            <p:ph idx="1"/>
          </p:nvPr>
        </p:nvSpPr>
        <p:spPr>
          <a:xfrm>
            <a:off x="3574852" y="204788"/>
            <a:ext cx="5111948" cy="4389834"/>
          </a:xfrm>
          <a:prstGeom prst="rect">
            <a:avLst/>
          </a:prstGeom>
        </p:spPr>
        <p:txBody>
          <a:bodyPr lIns="34290" tIns="17145" rIns="34290" bIns="17145"/>
          <a:lstStyle>
            <a:lvl1pPr>
              <a:defRPr sz="1200"/>
            </a:lvl1pPr>
            <a:lvl2pPr>
              <a:defRPr sz="1100"/>
            </a:lvl2pPr>
            <a:lvl3pPr>
              <a:defRPr sz="900"/>
            </a:lvl3pPr>
            <a:lvl4pPr>
              <a:defRPr sz="800"/>
            </a:lvl4pPr>
            <a:lvl5pPr>
              <a:defRPr sz="800"/>
            </a:lvl5pPr>
            <a:lvl6pPr>
              <a:defRPr sz="800"/>
            </a:lvl6pPr>
            <a:lvl7pPr>
              <a:defRPr sz="800"/>
            </a:lvl7pPr>
            <a:lvl8pPr>
              <a:defRPr sz="800"/>
            </a:lvl8pPr>
            <a:lvl9pPr>
              <a:defRPr sz="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076326"/>
            <a:ext cx="3008114" cy="3518297"/>
          </a:xfrm>
          <a:prstGeom prst="rect">
            <a:avLst/>
          </a:prstGeom>
        </p:spPr>
        <p:txBody>
          <a:bodyPr lIns="34290" tIns="17145" rIns="34290" bIns="17145"/>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a:t>Click to edit Master text styles</a:t>
            </a:r>
          </a:p>
        </p:txBody>
      </p:sp>
    </p:spTree>
    <p:extLst>
      <p:ext uri="{BB962C8B-B14F-4D97-AF65-F5344CB8AC3E}">
        <p14:creationId xmlns:p14="http://schemas.microsoft.com/office/powerpoint/2010/main" val="3840288580"/>
      </p:ext>
    </p:extLst>
  </p:cSld>
  <p:clrMapOvr>
    <a:masterClrMapping/>
  </p:clrMapOv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82231417"/>
      </p:ext>
    </p:extLst>
  </p:cSld>
  <p:clrMapOvr>
    <a:masterClrMapping/>
  </p:clrMapOvr>
  <p:transition/>
</p:sldLayout>
</file>

<file path=ppt/slideLayouts/slideLayout26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486" y="3600451"/>
            <a:ext cx="5486400" cy="425053"/>
          </a:xfrm>
          <a:prstGeom prst="rect">
            <a:avLst/>
          </a:prstGeom>
        </p:spPr>
        <p:txBody>
          <a:bodyPr lIns="34290" tIns="17145" rIns="34290" bIns="17145" anchor="b"/>
          <a:lstStyle>
            <a:lvl1pPr algn="l">
              <a:defRPr sz="800" b="1"/>
            </a:lvl1pPr>
          </a:lstStyle>
          <a:p>
            <a:r>
              <a:rPr lang="en-US"/>
              <a:t>Click to edit Master title style</a:t>
            </a:r>
          </a:p>
        </p:txBody>
      </p:sp>
      <p:sp>
        <p:nvSpPr>
          <p:cNvPr id="3" name="Picture Placeholder 2"/>
          <p:cNvSpPr>
            <a:spLocks noGrp="1"/>
          </p:cNvSpPr>
          <p:nvPr>
            <p:ph type="pic" idx="1"/>
          </p:nvPr>
        </p:nvSpPr>
        <p:spPr>
          <a:xfrm>
            <a:off x="1792486" y="459581"/>
            <a:ext cx="5486400" cy="3086100"/>
          </a:xfrm>
          <a:prstGeom prst="rect">
            <a:avLst/>
          </a:prstGeom>
        </p:spPr>
        <p:txBody>
          <a:bodyPr lIns="34290" tIns="17145" rIns="34290" bIns="17145"/>
          <a:lstStyle>
            <a:lvl1pPr marL="0" indent="0">
              <a:buNone/>
              <a:defRPr sz="1200"/>
            </a:lvl1pPr>
            <a:lvl2pPr marL="171450" indent="0">
              <a:buNone/>
              <a:defRPr sz="1100"/>
            </a:lvl2pPr>
            <a:lvl3pPr marL="342900" indent="0">
              <a:buNone/>
              <a:defRPr sz="900"/>
            </a:lvl3pPr>
            <a:lvl4pPr marL="514350" indent="0">
              <a:buNone/>
              <a:defRPr sz="800"/>
            </a:lvl4pPr>
            <a:lvl5pPr marL="685800" indent="0">
              <a:buNone/>
              <a:defRPr sz="800"/>
            </a:lvl5pPr>
            <a:lvl6pPr marL="857250" indent="0">
              <a:buNone/>
              <a:defRPr sz="800"/>
            </a:lvl6pPr>
            <a:lvl7pPr marL="1028700" indent="0">
              <a:buNone/>
              <a:defRPr sz="800"/>
            </a:lvl7pPr>
            <a:lvl8pPr marL="1200150" indent="0">
              <a:buNone/>
              <a:defRPr sz="800"/>
            </a:lvl8pPr>
            <a:lvl9pPr marL="1371600" indent="0">
              <a:buNone/>
              <a:defRPr sz="800"/>
            </a:lvl9pPr>
          </a:lstStyle>
          <a:p>
            <a:pPr lvl="0"/>
            <a:r>
              <a:rPr lang="en-US" noProof="0">
                <a:sym typeface="Calibri" charset="0"/>
              </a:rPr>
              <a:t>Click icon to add picture</a:t>
            </a:r>
          </a:p>
        </p:txBody>
      </p:sp>
      <p:sp>
        <p:nvSpPr>
          <p:cNvPr id="4" name="Text Placeholder 3"/>
          <p:cNvSpPr>
            <a:spLocks noGrp="1"/>
          </p:cNvSpPr>
          <p:nvPr>
            <p:ph type="body" sz="half" idx="2"/>
          </p:nvPr>
        </p:nvSpPr>
        <p:spPr>
          <a:xfrm>
            <a:off x="1792486" y="4025504"/>
            <a:ext cx="5486400" cy="603647"/>
          </a:xfrm>
          <a:prstGeom prst="rect">
            <a:avLst/>
          </a:prstGeom>
        </p:spPr>
        <p:txBody>
          <a:bodyPr lIns="34290" tIns="17145" rIns="34290" bIns="17145"/>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a:t>Click to edit Master text styles</a:t>
            </a:r>
          </a:p>
        </p:txBody>
      </p:sp>
    </p:spTree>
    <p:extLst>
      <p:ext uri="{BB962C8B-B14F-4D97-AF65-F5344CB8AC3E}">
        <p14:creationId xmlns:p14="http://schemas.microsoft.com/office/powerpoint/2010/main" val="3458025892"/>
      </p:ext>
    </p:extLst>
  </p:cSld>
  <p:clrMapOvr>
    <a:masterClrMapping/>
  </p:clrMapOvr>
  <p:transition/>
</p:sldLayout>
</file>

<file path=ppt/slideLayouts/slideLayout26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a:prstGeom prst="rect">
            <a:avLst/>
          </a:prstGeom>
        </p:spPr>
        <p:txBody>
          <a:bodyPr lIns="34290" tIns="17145" rIns="34290" bIns="17145"/>
          <a:lstStyle/>
          <a:p>
            <a:r>
              <a:rPr lang="en-US"/>
              <a:t>Click to edit Master title style</a:t>
            </a:r>
          </a:p>
        </p:txBody>
      </p:sp>
      <p:sp>
        <p:nvSpPr>
          <p:cNvPr id="3" name="Vertical Text Placeholder 2"/>
          <p:cNvSpPr>
            <a:spLocks noGrp="1"/>
          </p:cNvSpPr>
          <p:nvPr>
            <p:ph type="body" orient="vert" idx="1"/>
          </p:nvPr>
        </p:nvSpPr>
        <p:spPr>
          <a:xfrm>
            <a:off x="457200" y="1200151"/>
            <a:ext cx="8229600" cy="3394472"/>
          </a:xfrm>
          <a:prstGeom prst="rect">
            <a:avLst/>
          </a:prstGeom>
        </p:spPr>
        <p:txBody>
          <a:bodyPr vert="eaVert" lIns="34290" tIns="17145" rIns="34290" bIns="17145"/>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88670803"/>
      </p:ext>
    </p:extLst>
  </p:cSld>
  <p:clrMapOvr>
    <a:masterClrMapping/>
  </p:clrMapOvr>
  <p:transition/>
</p:sldLayout>
</file>

<file path=ppt/slideLayouts/slideLayout26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lIns="34290" tIns="17145" rIns="34290" bIns="17145"/>
          <a:lstStyle/>
          <a:p>
            <a:r>
              <a:rPr lang="en-US"/>
              <a:t>Click to edit Master title style</a:t>
            </a:r>
          </a:p>
        </p:txBody>
      </p:sp>
      <p:sp>
        <p:nvSpPr>
          <p:cNvPr id="3" name="Vertical Text Placeholder 2"/>
          <p:cNvSpPr>
            <a:spLocks noGrp="1"/>
          </p:cNvSpPr>
          <p:nvPr>
            <p:ph type="body" orient="vert" idx="1"/>
          </p:nvPr>
        </p:nvSpPr>
        <p:spPr>
          <a:xfrm>
            <a:off x="457200" y="205979"/>
            <a:ext cx="6115050" cy="4388644"/>
          </a:xfrm>
          <a:prstGeom prst="rect">
            <a:avLst/>
          </a:prstGeom>
        </p:spPr>
        <p:txBody>
          <a:bodyPr vert="eaVert" lIns="34290" tIns="17145" rIns="34290" bIns="17145"/>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39547728"/>
      </p:ext>
    </p:extLst>
  </p:cSld>
  <p:clrMapOvr>
    <a:masterClrMapping/>
  </p:clrMapOvr>
  <p:transition/>
</p:sldLayout>
</file>

<file path=ppt/slideLayouts/slideLayout26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a:prstGeom prst="rect">
            <a:avLst/>
          </a:prstGeom>
        </p:spPr>
        <p:txBody>
          <a:bodyPr lIns="34290" tIns="17145" rIns="34290" bIns="17145"/>
          <a:lstStyle>
            <a:lvl1pPr marL="0" indent="0" algn="ctr">
              <a:buNone/>
              <a:defRPr/>
            </a:lvl1pPr>
            <a:lvl2pPr marL="171450" indent="0" algn="ctr">
              <a:buNone/>
              <a:defRPr/>
            </a:lvl2pPr>
            <a:lvl3pPr marL="342900" indent="0" algn="ctr">
              <a:buNone/>
              <a:defRPr/>
            </a:lvl3pPr>
            <a:lvl4pPr marL="514350" indent="0" algn="ctr">
              <a:buNone/>
              <a:defRPr/>
            </a:lvl4pPr>
            <a:lvl5pPr marL="685800" indent="0" algn="ctr">
              <a:buNone/>
              <a:defRPr/>
            </a:lvl5pPr>
            <a:lvl6pPr marL="857250" indent="0" algn="ctr">
              <a:buNone/>
              <a:defRPr/>
            </a:lvl6pPr>
            <a:lvl7pPr marL="1028700" indent="0" algn="ctr">
              <a:buNone/>
              <a:defRPr/>
            </a:lvl7pPr>
            <a:lvl8pPr marL="1200150" indent="0" algn="ctr">
              <a:buNone/>
              <a:defRPr/>
            </a:lvl8pPr>
            <a:lvl9pPr marL="1371600" indent="0" algn="ctr">
              <a:buNone/>
              <a:defRPr/>
            </a:lvl9pPr>
          </a:lstStyle>
          <a:p>
            <a:r>
              <a:rPr lang="en-US"/>
              <a:t>Click to edit Master subtitle style</a:t>
            </a:r>
          </a:p>
        </p:txBody>
      </p:sp>
    </p:spTree>
    <p:extLst>
      <p:ext uri="{BB962C8B-B14F-4D97-AF65-F5344CB8AC3E}">
        <p14:creationId xmlns:p14="http://schemas.microsoft.com/office/powerpoint/2010/main" val="581598014"/>
      </p:ext>
    </p:extLst>
  </p:cSld>
  <p:clrMapOvr>
    <a:masterClrMapping/>
  </p:clrMapOvr>
  <p:transition/>
</p:sldLayout>
</file>

<file path=ppt/slideLayouts/slideLayout26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457200" y="1200151"/>
            <a:ext cx="8229600" cy="3394472"/>
          </a:xfrm>
          <a:prstGeom prst="rect">
            <a:avLst/>
          </a:prstGeom>
        </p:spPr>
        <p:txBody>
          <a:bodyPr lIns="34290" tIns="17145" rIns="34290" bIns="17145"/>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88600615"/>
      </p:ext>
    </p:extLst>
  </p:cSld>
  <p:clrMapOvr>
    <a:masterClrMapping/>
  </p:clrMapOvr>
  <p:transition/>
</p:sldLayout>
</file>

<file path=ppt/slideLayouts/slideLayout26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114" y="3305176"/>
            <a:ext cx="7772400" cy="1021556"/>
          </a:xfrm>
        </p:spPr>
        <p:txBody>
          <a:bodyPr/>
          <a:lstStyle>
            <a:lvl1pPr algn="l">
              <a:defRPr sz="1500" b="1" cap="all"/>
            </a:lvl1pPr>
          </a:lstStyle>
          <a:p>
            <a:r>
              <a:rPr lang="en-US"/>
              <a:t>Click to edit Master title style</a:t>
            </a:r>
          </a:p>
        </p:txBody>
      </p:sp>
      <p:sp>
        <p:nvSpPr>
          <p:cNvPr id="3" name="Text Placeholder 2"/>
          <p:cNvSpPr>
            <a:spLocks noGrp="1"/>
          </p:cNvSpPr>
          <p:nvPr>
            <p:ph type="body" idx="1"/>
          </p:nvPr>
        </p:nvSpPr>
        <p:spPr>
          <a:xfrm>
            <a:off x="722114" y="2180035"/>
            <a:ext cx="7772400" cy="1125141"/>
          </a:xfrm>
          <a:prstGeom prst="rect">
            <a:avLst/>
          </a:prstGeom>
        </p:spPr>
        <p:txBody>
          <a:bodyPr lIns="34290" tIns="17145" rIns="34290" bIns="17145" anchor="b"/>
          <a:lstStyle>
            <a:lvl1pPr marL="0" indent="0">
              <a:buNone/>
              <a:defRPr sz="800"/>
            </a:lvl1pPr>
            <a:lvl2pPr marL="171450" indent="0">
              <a:buNone/>
              <a:defRPr sz="700"/>
            </a:lvl2pPr>
            <a:lvl3pPr marL="342900" indent="0">
              <a:buNone/>
              <a:defRPr sz="600"/>
            </a:lvl3pPr>
            <a:lvl4pPr marL="514350" indent="0">
              <a:buNone/>
              <a:defRPr sz="500"/>
            </a:lvl4pPr>
            <a:lvl5pPr marL="685800" indent="0">
              <a:buNone/>
              <a:defRPr sz="500"/>
            </a:lvl5pPr>
            <a:lvl6pPr marL="857250" indent="0">
              <a:buNone/>
              <a:defRPr sz="500"/>
            </a:lvl6pPr>
            <a:lvl7pPr marL="1028700" indent="0">
              <a:buNone/>
              <a:defRPr sz="500"/>
            </a:lvl7pPr>
            <a:lvl8pPr marL="1200150" indent="0">
              <a:buNone/>
              <a:defRPr sz="500"/>
            </a:lvl8pPr>
            <a:lvl9pPr marL="1371600" indent="0">
              <a:buNone/>
              <a:defRPr sz="500"/>
            </a:lvl9pPr>
          </a:lstStyle>
          <a:p>
            <a:pPr lvl="0"/>
            <a:r>
              <a:rPr lang="en-US"/>
              <a:t>Click to edit Master text styles</a:t>
            </a:r>
          </a:p>
        </p:txBody>
      </p:sp>
    </p:spTree>
    <p:extLst>
      <p:ext uri="{BB962C8B-B14F-4D97-AF65-F5344CB8AC3E}">
        <p14:creationId xmlns:p14="http://schemas.microsoft.com/office/powerpoint/2010/main" val="501497816"/>
      </p:ext>
    </p:extLst>
  </p:cSld>
  <p:clrMapOvr>
    <a:masterClrMapping/>
  </p:clrMapOvr>
  <p:transition/>
</p:sldLayout>
</file>

<file path=ppt/slideLayouts/slideLayout26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2" y="1200151"/>
            <a:ext cx="4086225" cy="3394472"/>
          </a:xfrm>
          <a:prstGeom prst="rect">
            <a:avLst/>
          </a:prstGeom>
        </p:spPr>
        <p:txBody>
          <a:bodyPr lIns="34290" tIns="17145" rIns="34290" bIns="17145"/>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00577" y="1200151"/>
            <a:ext cx="4086225" cy="3394472"/>
          </a:xfrm>
          <a:prstGeom prst="rect">
            <a:avLst/>
          </a:prstGeom>
        </p:spPr>
        <p:txBody>
          <a:bodyPr lIns="34290" tIns="17145" rIns="34290" bIns="17145"/>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22536987"/>
      </p:ext>
    </p:extLst>
  </p:cSld>
  <p:clrMapOvr>
    <a:masterClrMapping/>
  </p:clrMapOvr>
  <p:transition/>
</p:sldLayout>
</file>

<file path=ppt/slideLayouts/slideLayout26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386" cy="479822"/>
          </a:xfrm>
          <a:prstGeom prst="rect">
            <a:avLst/>
          </a:prstGeom>
        </p:spPr>
        <p:txBody>
          <a:bodyPr lIns="34290" tIns="17145" rIns="34290" bIns="17145"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a:t>Click to edit Master text styles</a:t>
            </a:r>
          </a:p>
        </p:txBody>
      </p:sp>
      <p:sp>
        <p:nvSpPr>
          <p:cNvPr id="4" name="Content Placeholder 3"/>
          <p:cNvSpPr>
            <a:spLocks noGrp="1"/>
          </p:cNvSpPr>
          <p:nvPr>
            <p:ph sz="half" idx="2"/>
          </p:nvPr>
        </p:nvSpPr>
        <p:spPr>
          <a:xfrm>
            <a:off x="457200" y="1631156"/>
            <a:ext cx="4040386" cy="2963466"/>
          </a:xfrm>
          <a:prstGeom prst="rect">
            <a:avLst/>
          </a:prstGeom>
        </p:spPr>
        <p:txBody>
          <a:bodyPr lIns="34290" tIns="17145" rIns="34290" bIns="17145"/>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224" y="1151335"/>
            <a:ext cx="4041576" cy="479822"/>
          </a:xfrm>
          <a:prstGeom prst="rect">
            <a:avLst/>
          </a:prstGeom>
        </p:spPr>
        <p:txBody>
          <a:bodyPr lIns="34290" tIns="17145" rIns="34290" bIns="17145"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a:t>Click to edit Master text styles</a:t>
            </a:r>
          </a:p>
        </p:txBody>
      </p:sp>
      <p:sp>
        <p:nvSpPr>
          <p:cNvPr id="6" name="Content Placeholder 5"/>
          <p:cNvSpPr>
            <a:spLocks noGrp="1"/>
          </p:cNvSpPr>
          <p:nvPr>
            <p:ph sz="quarter" idx="4"/>
          </p:nvPr>
        </p:nvSpPr>
        <p:spPr>
          <a:xfrm>
            <a:off x="4645224" y="1631156"/>
            <a:ext cx="4041576" cy="2963466"/>
          </a:xfrm>
          <a:prstGeom prst="rect">
            <a:avLst/>
          </a:prstGeom>
        </p:spPr>
        <p:txBody>
          <a:bodyPr lIns="34290" tIns="17145" rIns="34290" bIns="17145"/>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41774055"/>
      </p:ext>
    </p:extLst>
  </p:cSld>
  <p:clrMapOvr>
    <a:masterClrMapping/>
  </p:clrMapOvr>
  <p:transition/>
</p:sldLayout>
</file>

<file path=ppt/slideLayouts/slideLayout26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25104535"/>
      </p:ext>
    </p:extLst>
  </p:cSld>
  <p:clrMapOvr>
    <a:masterClrMapping/>
  </p:clrMapOvr>
  <p:transition/>
</p:sldLayout>
</file>

<file path=ppt/slideLayouts/slideLayout26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37360660"/>
      </p:ext>
    </p:extLst>
  </p:cSld>
  <p:clrMapOvr>
    <a:masterClrMapping/>
  </p:clrMapOv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54040138"/>
      </p:ext>
    </p:extLst>
  </p:cSld>
  <p:clrMapOvr>
    <a:masterClrMapping/>
  </p:clrMapOvr>
  <p:transition/>
</p:sldLayout>
</file>

<file path=ppt/slideLayouts/slideLayout27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7"/>
            <a:ext cx="3008114" cy="871538"/>
          </a:xfrm>
        </p:spPr>
        <p:txBody>
          <a:bodyPr anchor="b"/>
          <a:lstStyle>
            <a:lvl1pPr algn="l">
              <a:defRPr sz="800" b="1"/>
            </a:lvl1pPr>
          </a:lstStyle>
          <a:p>
            <a:r>
              <a:rPr lang="en-US"/>
              <a:t>Click to edit Master title style</a:t>
            </a:r>
          </a:p>
        </p:txBody>
      </p:sp>
      <p:sp>
        <p:nvSpPr>
          <p:cNvPr id="3" name="Content Placeholder 2"/>
          <p:cNvSpPr>
            <a:spLocks noGrp="1"/>
          </p:cNvSpPr>
          <p:nvPr>
            <p:ph idx="1"/>
          </p:nvPr>
        </p:nvSpPr>
        <p:spPr>
          <a:xfrm>
            <a:off x="3574852" y="204788"/>
            <a:ext cx="5111948" cy="4389834"/>
          </a:xfrm>
          <a:prstGeom prst="rect">
            <a:avLst/>
          </a:prstGeom>
        </p:spPr>
        <p:txBody>
          <a:bodyPr lIns="34290" tIns="17145" rIns="34290" bIns="17145"/>
          <a:lstStyle>
            <a:lvl1pPr>
              <a:defRPr sz="1200"/>
            </a:lvl1pPr>
            <a:lvl2pPr>
              <a:defRPr sz="1100"/>
            </a:lvl2pPr>
            <a:lvl3pPr>
              <a:defRPr sz="900"/>
            </a:lvl3pPr>
            <a:lvl4pPr>
              <a:defRPr sz="800"/>
            </a:lvl4pPr>
            <a:lvl5pPr>
              <a:defRPr sz="800"/>
            </a:lvl5pPr>
            <a:lvl6pPr>
              <a:defRPr sz="800"/>
            </a:lvl6pPr>
            <a:lvl7pPr>
              <a:defRPr sz="800"/>
            </a:lvl7pPr>
            <a:lvl8pPr>
              <a:defRPr sz="800"/>
            </a:lvl8pPr>
            <a:lvl9pPr>
              <a:defRPr sz="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076326"/>
            <a:ext cx="3008114" cy="3518297"/>
          </a:xfrm>
          <a:prstGeom prst="rect">
            <a:avLst/>
          </a:prstGeom>
        </p:spPr>
        <p:txBody>
          <a:bodyPr lIns="34290" tIns="17145" rIns="34290" bIns="17145"/>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a:t>Click to edit Master text styles</a:t>
            </a:r>
          </a:p>
        </p:txBody>
      </p:sp>
    </p:spTree>
    <p:extLst>
      <p:ext uri="{BB962C8B-B14F-4D97-AF65-F5344CB8AC3E}">
        <p14:creationId xmlns:p14="http://schemas.microsoft.com/office/powerpoint/2010/main" val="1024177429"/>
      </p:ext>
    </p:extLst>
  </p:cSld>
  <p:clrMapOvr>
    <a:masterClrMapping/>
  </p:clrMapOvr>
  <p:transition/>
</p:sldLayout>
</file>

<file path=ppt/slideLayouts/slideLayout27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486" y="3600451"/>
            <a:ext cx="5486400" cy="425053"/>
          </a:xfrm>
        </p:spPr>
        <p:txBody>
          <a:bodyPr anchor="b"/>
          <a:lstStyle>
            <a:lvl1pPr algn="l">
              <a:defRPr sz="800" b="1"/>
            </a:lvl1pPr>
          </a:lstStyle>
          <a:p>
            <a:r>
              <a:rPr lang="en-US"/>
              <a:t>Click to edit Master title style</a:t>
            </a:r>
          </a:p>
        </p:txBody>
      </p:sp>
      <p:sp>
        <p:nvSpPr>
          <p:cNvPr id="3" name="Picture Placeholder 2"/>
          <p:cNvSpPr>
            <a:spLocks noGrp="1"/>
          </p:cNvSpPr>
          <p:nvPr>
            <p:ph type="pic" idx="1"/>
          </p:nvPr>
        </p:nvSpPr>
        <p:spPr>
          <a:xfrm>
            <a:off x="1792486" y="459581"/>
            <a:ext cx="5486400" cy="3086100"/>
          </a:xfrm>
          <a:prstGeom prst="rect">
            <a:avLst/>
          </a:prstGeom>
        </p:spPr>
        <p:txBody>
          <a:bodyPr lIns="34290" tIns="17145" rIns="34290" bIns="17145"/>
          <a:lstStyle>
            <a:lvl1pPr marL="0" indent="0">
              <a:buNone/>
              <a:defRPr sz="1200"/>
            </a:lvl1pPr>
            <a:lvl2pPr marL="171450" indent="0">
              <a:buNone/>
              <a:defRPr sz="1100"/>
            </a:lvl2pPr>
            <a:lvl3pPr marL="342900" indent="0">
              <a:buNone/>
              <a:defRPr sz="900"/>
            </a:lvl3pPr>
            <a:lvl4pPr marL="514350" indent="0">
              <a:buNone/>
              <a:defRPr sz="800"/>
            </a:lvl4pPr>
            <a:lvl5pPr marL="685800" indent="0">
              <a:buNone/>
              <a:defRPr sz="800"/>
            </a:lvl5pPr>
            <a:lvl6pPr marL="857250" indent="0">
              <a:buNone/>
              <a:defRPr sz="800"/>
            </a:lvl6pPr>
            <a:lvl7pPr marL="1028700" indent="0">
              <a:buNone/>
              <a:defRPr sz="800"/>
            </a:lvl7pPr>
            <a:lvl8pPr marL="1200150" indent="0">
              <a:buNone/>
              <a:defRPr sz="800"/>
            </a:lvl8pPr>
            <a:lvl9pPr marL="1371600" indent="0">
              <a:buNone/>
              <a:defRPr sz="800"/>
            </a:lvl9pPr>
          </a:lstStyle>
          <a:p>
            <a:pPr lvl="0"/>
            <a:r>
              <a:rPr lang="en-US" noProof="0">
                <a:sym typeface="Calibri" charset="0"/>
              </a:rPr>
              <a:t>Click icon to add picture</a:t>
            </a:r>
          </a:p>
        </p:txBody>
      </p:sp>
      <p:sp>
        <p:nvSpPr>
          <p:cNvPr id="4" name="Text Placeholder 3"/>
          <p:cNvSpPr>
            <a:spLocks noGrp="1"/>
          </p:cNvSpPr>
          <p:nvPr>
            <p:ph type="body" sz="half" idx="2"/>
          </p:nvPr>
        </p:nvSpPr>
        <p:spPr>
          <a:xfrm>
            <a:off x="1792486" y="4025504"/>
            <a:ext cx="5486400" cy="603647"/>
          </a:xfrm>
          <a:prstGeom prst="rect">
            <a:avLst/>
          </a:prstGeom>
        </p:spPr>
        <p:txBody>
          <a:bodyPr lIns="34290" tIns="17145" rIns="34290" bIns="17145"/>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a:t>Click to edit Master text styles</a:t>
            </a:r>
          </a:p>
        </p:txBody>
      </p:sp>
    </p:spTree>
    <p:extLst>
      <p:ext uri="{BB962C8B-B14F-4D97-AF65-F5344CB8AC3E}">
        <p14:creationId xmlns:p14="http://schemas.microsoft.com/office/powerpoint/2010/main" val="2769537756"/>
      </p:ext>
    </p:extLst>
  </p:cSld>
  <p:clrMapOvr>
    <a:masterClrMapping/>
  </p:clrMapOvr>
  <p:transition/>
</p:sldLayout>
</file>

<file path=ppt/slideLayouts/slideLayout27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a:xfrm>
            <a:off x="457200" y="1200151"/>
            <a:ext cx="8229600" cy="3394472"/>
          </a:xfrm>
          <a:prstGeom prst="rect">
            <a:avLst/>
          </a:prstGeom>
        </p:spPr>
        <p:txBody>
          <a:bodyPr vert="eaVert" lIns="34290" tIns="17145" rIns="34290" bIns="17145"/>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73150914"/>
      </p:ext>
    </p:extLst>
  </p:cSld>
  <p:clrMapOvr>
    <a:masterClrMapping/>
  </p:clrMapOvr>
  <p:transition/>
</p:sldLayout>
</file>

<file path=ppt/slideLayouts/slideLayout27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859037"/>
            <a:ext cx="2286000" cy="3735586"/>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859037"/>
            <a:ext cx="6800850" cy="3735586"/>
          </a:xfrm>
          <a:prstGeom prst="rect">
            <a:avLst/>
          </a:prstGeom>
        </p:spPr>
        <p:txBody>
          <a:bodyPr vert="eaVert" lIns="34290" tIns="17145" rIns="34290" bIns="17145"/>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70740178"/>
      </p:ext>
    </p:extLst>
  </p:cSld>
  <p:clrMapOvr>
    <a:masterClrMapping/>
  </p:clrMapOvr>
  <p:transition/>
</p:sldLayout>
</file>

<file path=ppt/slideLayouts/slideLayout27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a:prstGeom prst="rect">
            <a:avLst/>
          </a:prstGeom>
        </p:spPr>
        <p:txBody>
          <a:bodyPr lIns="34290" tIns="17145" rIns="34290" bIns="17145"/>
          <a:lstStyle>
            <a:lvl1pPr marL="0" indent="0" algn="ctr">
              <a:buNone/>
              <a:defRPr/>
            </a:lvl1pPr>
            <a:lvl2pPr marL="171450" indent="0" algn="ctr">
              <a:buNone/>
              <a:defRPr/>
            </a:lvl2pPr>
            <a:lvl3pPr marL="342900" indent="0" algn="ctr">
              <a:buNone/>
              <a:defRPr/>
            </a:lvl3pPr>
            <a:lvl4pPr marL="514350" indent="0" algn="ctr">
              <a:buNone/>
              <a:defRPr/>
            </a:lvl4pPr>
            <a:lvl5pPr marL="685800" indent="0" algn="ctr">
              <a:buNone/>
              <a:defRPr/>
            </a:lvl5pPr>
            <a:lvl6pPr marL="857250" indent="0" algn="ctr">
              <a:buNone/>
              <a:defRPr/>
            </a:lvl6pPr>
            <a:lvl7pPr marL="1028700" indent="0" algn="ctr">
              <a:buNone/>
              <a:defRPr/>
            </a:lvl7pPr>
            <a:lvl8pPr marL="1200150" indent="0" algn="ctr">
              <a:buNone/>
              <a:defRPr/>
            </a:lvl8pPr>
            <a:lvl9pPr marL="1371600" indent="0" algn="ctr">
              <a:buNone/>
              <a:defRPr/>
            </a:lvl9pPr>
          </a:lstStyle>
          <a:p>
            <a:r>
              <a:rPr lang="en-US"/>
              <a:t>Click to edit Master subtitle style</a:t>
            </a:r>
          </a:p>
        </p:txBody>
      </p:sp>
    </p:spTree>
    <p:extLst>
      <p:ext uri="{BB962C8B-B14F-4D97-AF65-F5344CB8AC3E}">
        <p14:creationId xmlns:p14="http://schemas.microsoft.com/office/powerpoint/2010/main" val="891200497"/>
      </p:ext>
    </p:extLst>
  </p:cSld>
  <p:clrMapOvr>
    <a:masterClrMapping/>
  </p:clrMapOvr>
  <p:transition/>
</p:sldLayout>
</file>

<file path=ppt/slideLayouts/slideLayout27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457200" y="1200151"/>
            <a:ext cx="8229600" cy="3394472"/>
          </a:xfrm>
          <a:prstGeom prst="rect">
            <a:avLst/>
          </a:prstGeom>
        </p:spPr>
        <p:txBody>
          <a:bodyPr lIns="34290" tIns="17145" rIns="34290" bIns="17145"/>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59101756"/>
      </p:ext>
    </p:extLst>
  </p:cSld>
  <p:clrMapOvr>
    <a:masterClrMapping/>
  </p:clrMapOvr>
  <p:transition/>
</p:sldLayout>
</file>

<file path=ppt/slideLayouts/slideLayout27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114" y="3305176"/>
            <a:ext cx="7772400" cy="1021556"/>
          </a:xfrm>
        </p:spPr>
        <p:txBody>
          <a:bodyPr/>
          <a:lstStyle>
            <a:lvl1pPr algn="l">
              <a:defRPr sz="1500" b="1" cap="all"/>
            </a:lvl1pPr>
          </a:lstStyle>
          <a:p>
            <a:r>
              <a:rPr lang="en-US"/>
              <a:t>Click to edit Master title style</a:t>
            </a:r>
          </a:p>
        </p:txBody>
      </p:sp>
      <p:sp>
        <p:nvSpPr>
          <p:cNvPr id="3" name="Text Placeholder 2"/>
          <p:cNvSpPr>
            <a:spLocks noGrp="1"/>
          </p:cNvSpPr>
          <p:nvPr>
            <p:ph type="body" idx="1"/>
          </p:nvPr>
        </p:nvSpPr>
        <p:spPr>
          <a:xfrm>
            <a:off x="722114" y="2180035"/>
            <a:ext cx="7772400" cy="1125141"/>
          </a:xfrm>
          <a:prstGeom prst="rect">
            <a:avLst/>
          </a:prstGeom>
        </p:spPr>
        <p:txBody>
          <a:bodyPr lIns="34290" tIns="17145" rIns="34290" bIns="17145" anchor="b"/>
          <a:lstStyle>
            <a:lvl1pPr marL="0" indent="0">
              <a:buNone/>
              <a:defRPr sz="800"/>
            </a:lvl1pPr>
            <a:lvl2pPr marL="171450" indent="0">
              <a:buNone/>
              <a:defRPr sz="700"/>
            </a:lvl2pPr>
            <a:lvl3pPr marL="342900" indent="0">
              <a:buNone/>
              <a:defRPr sz="600"/>
            </a:lvl3pPr>
            <a:lvl4pPr marL="514350" indent="0">
              <a:buNone/>
              <a:defRPr sz="500"/>
            </a:lvl4pPr>
            <a:lvl5pPr marL="685800" indent="0">
              <a:buNone/>
              <a:defRPr sz="500"/>
            </a:lvl5pPr>
            <a:lvl6pPr marL="857250" indent="0">
              <a:buNone/>
              <a:defRPr sz="500"/>
            </a:lvl6pPr>
            <a:lvl7pPr marL="1028700" indent="0">
              <a:buNone/>
              <a:defRPr sz="500"/>
            </a:lvl7pPr>
            <a:lvl8pPr marL="1200150" indent="0">
              <a:buNone/>
              <a:defRPr sz="500"/>
            </a:lvl8pPr>
            <a:lvl9pPr marL="1371600" indent="0">
              <a:buNone/>
              <a:defRPr sz="500"/>
            </a:lvl9pPr>
          </a:lstStyle>
          <a:p>
            <a:pPr lvl="0"/>
            <a:r>
              <a:rPr lang="en-US"/>
              <a:t>Click to edit Master text styles</a:t>
            </a:r>
          </a:p>
        </p:txBody>
      </p:sp>
    </p:spTree>
    <p:extLst>
      <p:ext uri="{BB962C8B-B14F-4D97-AF65-F5344CB8AC3E}">
        <p14:creationId xmlns:p14="http://schemas.microsoft.com/office/powerpoint/2010/main" val="3298783156"/>
      </p:ext>
    </p:extLst>
  </p:cSld>
  <p:clrMapOvr>
    <a:masterClrMapping/>
  </p:clrMapOvr>
  <p:transition/>
</p:sldLayout>
</file>

<file path=ppt/slideLayouts/slideLayout27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2" y="1200151"/>
            <a:ext cx="4086225" cy="3394472"/>
          </a:xfrm>
          <a:prstGeom prst="rect">
            <a:avLst/>
          </a:prstGeom>
        </p:spPr>
        <p:txBody>
          <a:bodyPr lIns="34290" tIns="17145" rIns="34290" bIns="17145"/>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00577" y="1200151"/>
            <a:ext cx="4086225" cy="3394472"/>
          </a:xfrm>
          <a:prstGeom prst="rect">
            <a:avLst/>
          </a:prstGeom>
        </p:spPr>
        <p:txBody>
          <a:bodyPr lIns="34290" tIns="17145" rIns="34290" bIns="17145"/>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96855514"/>
      </p:ext>
    </p:extLst>
  </p:cSld>
  <p:clrMapOvr>
    <a:masterClrMapping/>
  </p:clrMapOvr>
  <p:transition/>
</p:sldLayout>
</file>

<file path=ppt/slideLayouts/slideLayout27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386" cy="479822"/>
          </a:xfrm>
          <a:prstGeom prst="rect">
            <a:avLst/>
          </a:prstGeom>
        </p:spPr>
        <p:txBody>
          <a:bodyPr lIns="34290" tIns="17145" rIns="34290" bIns="17145"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a:t>Click to edit Master text styles</a:t>
            </a:r>
          </a:p>
        </p:txBody>
      </p:sp>
      <p:sp>
        <p:nvSpPr>
          <p:cNvPr id="4" name="Content Placeholder 3"/>
          <p:cNvSpPr>
            <a:spLocks noGrp="1"/>
          </p:cNvSpPr>
          <p:nvPr>
            <p:ph sz="half" idx="2"/>
          </p:nvPr>
        </p:nvSpPr>
        <p:spPr>
          <a:xfrm>
            <a:off x="457200" y="1631156"/>
            <a:ext cx="4040386" cy="2963466"/>
          </a:xfrm>
          <a:prstGeom prst="rect">
            <a:avLst/>
          </a:prstGeom>
        </p:spPr>
        <p:txBody>
          <a:bodyPr lIns="34290" tIns="17145" rIns="34290" bIns="17145"/>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224" y="1151335"/>
            <a:ext cx="4041576" cy="479822"/>
          </a:xfrm>
          <a:prstGeom prst="rect">
            <a:avLst/>
          </a:prstGeom>
        </p:spPr>
        <p:txBody>
          <a:bodyPr lIns="34290" tIns="17145" rIns="34290" bIns="17145"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a:t>Click to edit Master text styles</a:t>
            </a:r>
          </a:p>
        </p:txBody>
      </p:sp>
      <p:sp>
        <p:nvSpPr>
          <p:cNvPr id="6" name="Content Placeholder 5"/>
          <p:cNvSpPr>
            <a:spLocks noGrp="1"/>
          </p:cNvSpPr>
          <p:nvPr>
            <p:ph sz="quarter" idx="4"/>
          </p:nvPr>
        </p:nvSpPr>
        <p:spPr>
          <a:xfrm>
            <a:off x="4645224" y="1631156"/>
            <a:ext cx="4041576" cy="2963466"/>
          </a:xfrm>
          <a:prstGeom prst="rect">
            <a:avLst/>
          </a:prstGeom>
        </p:spPr>
        <p:txBody>
          <a:bodyPr lIns="34290" tIns="17145" rIns="34290" bIns="17145"/>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39676995"/>
      </p:ext>
    </p:extLst>
  </p:cSld>
  <p:clrMapOvr>
    <a:masterClrMapping/>
  </p:clrMapOvr>
  <p:transition/>
</p:sldLayout>
</file>

<file path=ppt/slideLayouts/slideLayout27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99903446"/>
      </p:ext>
    </p:extLst>
  </p:cSld>
  <p:clrMapOvr>
    <a:masterClrMapping/>
  </p:clrMapOv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7"/>
            <a:ext cx="3008114" cy="871538"/>
          </a:xfrm>
        </p:spPr>
        <p:txBody>
          <a:bodyPr anchor="b"/>
          <a:lstStyle>
            <a:lvl1pPr algn="l">
              <a:defRPr sz="800" b="1"/>
            </a:lvl1pPr>
          </a:lstStyle>
          <a:p>
            <a:r>
              <a:rPr lang="en-US"/>
              <a:t>Click to edit Master title style</a:t>
            </a:r>
          </a:p>
        </p:txBody>
      </p:sp>
      <p:sp>
        <p:nvSpPr>
          <p:cNvPr id="3" name="Content Placeholder 2"/>
          <p:cNvSpPr>
            <a:spLocks noGrp="1"/>
          </p:cNvSpPr>
          <p:nvPr>
            <p:ph idx="1"/>
          </p:nvPr>
        </p:nvSpPr>
        <p:spPr>
          <a:xfrm>
            <a:off x="3574852" y="204788"/>
            <a:ext cx="5111948" cy="4389834"/>
          </a:xfrm>
        </p:spPr>
        <p:txBody>
          <a:bodyPr/>
          <a:lstStyle>
            <a:lvl1pPr>
              <a:defRPr sz="1200"/>
            </a:lvl1pPr>
            <a:lvl2pPr>
              <a:defRPr sz="1100"/>
            </a:lvl2pPr>
            <a:lvl3pPr>
              <a:defRPr sz="900"/>
            </a:lvl3pPr>
            <a:lvl4pPr>
              <a:defRPr sz="800"/>
            </a:lvl4pPr>
            <a:lvl5pPr>
              <a:defRPr sz="800"/>
            </a:lvl5pPr>
            <a:lvl6pPr>
              <a:defRPr sz="800"/>
            </a:lvl6pPr>
            <a:lvl7pPr>
              <a:defRPr sz="800"/>
            </a:lvl7pPr>
            <a:lvl8pPr>
              <a:defRPr sz="800"/>
            </a:lvl8pPr>
            <a:lvl9pPr>
              <a:defRPr sz="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076326"/>
            <a:ext cx="3008114" cy="3518297"/>
          </a:xfrm>
        </p:spPr>
        <p:txBody>
          <a:bodyPr/>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a:t>Click to edit Master text styles</a:t>
            </a:r>
          </a:p>
        </p:txBody>
      </p:sp>
    </p:spTree>
    <p:extLst>
      <p:ext uri="{BB962C8B-B14F-4D97-AF65-F5344CB8AC3E}">
        <p14:creationId xmlns:p14="http://schemas.microsoft.com/office/powerpoint/2010/main" val="4077046738"/>
      </p:ext>
    </p:extLst>
  </p:cSld>
  <p:clrMapOvr>
    <a:masterClrMapping/>
  </p:clrMapOvr>
  <p:transition/>
</p:sldLayout>
</file>

<file path=ppt/slideLayouts/slideLayout28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8046864"/>
      </p:ext>
    </p:extLst>
  </p:cSld>
  <p:clrMapOvr>
    <a:masterClrMapping/>
  </p:clrMapOvr>
  <p:transition/>
</p:sldLayout>
</file>

<file path=ppt/slideLayouts/slideLayout28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7"/>
            <a:ext cx="3008114" cy="871538"/>
          </a:xfrm>
        </p:spPr>
        <p:txBody>
          <a:bodyPr anchor="b"/>
          <a:lstStyle>
            <a:lvl1pPr algn="l">
              <a:defRPr sz="800" b="1"/>
            </a:lvl1pPr>
          </a:lstStyle>
          <a:p>
            <a:r>
              <a:rPr lang="en-US"/>
              <a:t>Click to edit Master title style</a:t>
            </a:r>
          </a:p>
        </p:txBody>
      </p:sp>
      <p:sp>
        <p:nvSpPr>
          <p:cNvPr id="3" name="Content Placeholder 2"/>
          <p:cNvSpPr>
            <a:spLocks noGrp="1"/>
          </p:cNvSpPr>
          <p:nvPr>
            <p:ph idx="1"/>
          </p:nvPr>
        </p:nvSpPr>
        <p:spPr>
          <a:xfrm>
            <a:off x="3574852" y="204788"/>
            <a:ext cx="5111948" cy="4389834"/>
          </a:xfrm>
          <a:prstGeom prst="rect">
            <a:avLst/>
          </a:prstGeom>
        </p:spPr>
        <p:txBody>
          <a:bodyPr lIns="34290" tIns="17145" rIns="34290" bIns="17145"/>
          <a:lstStyle>
            <a:lvl1pPr>
              <a:defRPr sz="1200"/>
            </a:lvl1pPr>
            <a:lvl2pPr>
              <a:defRPr sz="1100"/>
            </a:lvl2pPr>
            <a:lvl3pPr>
              <a:defRPr sz="900"/>
            </a:lvl3pPr>
            <a:lvl4pPr>
              <a:defRPr sz="800"/>
            </a:lvl4pPr>
            <a:lvl5pPr>
              <a:defRPr sz="800"/>
            </a:lvl5pPr>
            <a:lvl6pPr>
              <a:defRPr sz="800"/>
            </a:lvl6pPr>
            <a:lvl7pPr>
              <a:defRPr sz="800"/>
            </a:lvl7pPr>
            <a:lvl8pPr>
              <a:defRPr sz="800"/>
            </a:lvl8pPr>
            <a:lvl9pPr>
              <a:defRPr sz="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076326"/>
            <a:ext cx="3008114" cy="3518297"/>
          </a:xfrm>
          <a:prstGeom prst="rect">
            <a:avLst/>
          </a:prstGeom>
        </p:spPr>
        <p:txBody>
          <a:bodyPr lIns="34290" tIns="17145" rIns="34290" bIns="17145"/>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a:t>Click to edit Master text styles</a:t>
            </a:r>
          </a:p>
        </p:txBody>
      </p:sp>
    </p:spTree>
    <p:extLst>
      <p:ext uri="{BB962C8B-B14F-4D97-AF65-F5344CB8AC3E}">
        <p14:creationId xmlns:p14="http://schemas.microsoft.com/office/powerpoint/2010/main" val="1232555352"/>
      </p:ext>
    </p:extLst>
  </p:cSld>
  <p:clrMapOvr>
    <a:masterClrMapping/>
  </p:clrMapOvr>
  <p:transition/>
</p:sldLayout>
</file>

<file path=ppt/slideLayouts/slideLayout28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486" y="3600451"/>
            <a:ext cx="5486400" cy="425053"/>
          </a:xfrm>
        </p:spPr>
        <p:txBody>
          <a:bodyPr anchor="b"/>
          <a:lstStyle>
            <a:lvl1pPr algn="l">
              <a:defRPr sz="800" b="1"/>
            </a:lvl1pPr>
          </a:lstStyle>
          <a:p>
            <a:r>
              <a:rPr lang="en-US"/>
              <a:t>Click to edit Master title style</a:t>
            </a:r>
          </a:p>
        </p:txBody>
      </p:sp>
      <p:sp>
        <p:nvSpPr>
          <p:cNvPr id="3" name="Picture Placeholder 2"/>
          <p:cNvSpPr>
            <a:spLocks noGrp="1"/>
          </p:cNvSpPr>
          <p:nvPr>
            <p:ph type="pic" idx="1"/>
          </p:nvPr>
        </p:nvSpPr>
        <p:spPr>
          <a:xfrm>
            <a:off x="1792486" y="459581"/>
            <a:ext cx="5486400" cy="3086100"/>
          </a:xfrm>
          <a:prstGeom prst="rect">
            <a:avLst/>
          </a:prstGeom>
        </p:spPr>
        <p:txBody>
          <a:bodyPr lIns="34290" tIns="17145" rIns="34290" bIns="17145"/>
          <a:lstStyle>
            <a:lvl1pPr marL="0" indent="0">
              <a:buNone/>
              <a:defRPr sz="1200"/>
            </a:lvl1pPr>
            <a:lvl2pPr marL="171450" indent="0">
              <a:buNone/>
              <a:defRPr sz="1100"/>
            </a:lvl2pPr>
            <a:lvl3pPr marL="342900" indent="0">
              <a:buNone/>
              <a:defRPr sz="900"/>
            </a:lvl3pPr>
            <a:lvl4pPr marL="514350" indent="0">
              <a:buNone/>
              <a:defRPr sz="800"/>
            </a:lvl4pPr>
            <a:lvl5pPr marL="685800" indent="0">
              <a:buNone/>
              <a:defRPr sz="800"/>
            </a:lvl5pPr>
            <a:lvl6pPr marL="857250" indent="0">
              <a:buNone/>
              <a:defRPr sz="800"/>
            </a:lvl6pPr>
            <a:lvl7pPr marL="1028700" indent="0">
              <a:buNone/>
              <a:defRPr sz="800"/>
            </a:lvl7pPr>
            <a:lvl8pPr marL="1200150" indent="0">
              <a:buNone/>
              <a:defRPr sz="800"/>
            </a:lvl8pPr>
            <a:lvl9pPr marL="1371600" indent="0">
              <a:buNone/>
              <a:defRPr sz="800"/>
            </a:lvl9pPr>
          </a:lstStyle>
          <a:p>
            <a:pPr lvl="0"/>
            <a:r>
              <a:rPr lang="en-US" noProof="0">
                <a:sym typeface="Calibri" charset="0"/>
              </a:rPr>
              <a:t>Click icon to add picture</a:t>
            </a:r>
          </a:p>
        </p:txBody>
      </p:sp>
      <p:sp>
        <p:nvSpPr>
          <p:cNvPr id="4" name="Text Placeholder 3"/>
          <p:cNvSpPr>
            <a:spLocks noGrp="1"/>
          </p:cNvSpPr>
          <p:nvPr>
            <p:ph type="body" sz="half" idx="2"/>
          </p:nvPr>
        </p:nvSpPr>
        <p:spPr>
          <a:xfrm>
            <a:off x="1792486" y="4025504"/>
            <a:ext cx="5486400" cy="603647"/>
          </a:xfrm>
          <a:prstGeom prst="rect">
            <a:avLst/>
          </a:prstGeom>
        </p:spPr>
        <p:txBody>
          <a:bodyPr lIns="34290" tIns="17145" rIns="34290" bIns="17145"/>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a:t>Click to edit Master text styles</a:t>
            </a:r>
          </a:p>
        </p:txBody>
      </p:sp>
    </p:spTree>
    <p:extLst>
      <p:ext uri="{BB962C8B-B14F-4D97-AF65-F5344CB8AC3E}">
        <p14:creationId xmlns:p14="http://schemas.microsoft.com/office/powerpoint/2010/main" val="2765760651"/>
      </p:ext>
    </p:extLst>
  </p:cSld>
  <p:clrMapOvr>
    <a:masterClrMapping/>
  </p:clrMapOvr>
  <p:transition/>
</p:sldLayout>
</file>

<file path=ppt/slideLayouts/slideLayout28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a:xfrm>
            <a:off x="457200" y="1200151"/>
            <a:ext cx="8229600" cy="3394472"/>
          </a:xfrm>
          <a:prstGeom prst="rect">
            <a:avLst/>
          </a:prstGeom>
        </p:spPr>
        <p:txBody>
          <a:bodyPr vert="eaVert" lIns="34290" tIns="17145" rIns="34290" bIns="17145"/>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94043635"/>
      </p:ext>
    </p:extLst>
  </p:cSld>
  <p:clrMapOvr>
    <a:masterClrMapping/>
  </p:clrMapOvr>
  <p:transition/>
</p:sldLayout>
</file>

<file path=ppt/slideLayouts/slideLayout28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1200151"/>
            <a:ext cx="2286000" cy="339447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1200151"/>
            <a:ext cx="6800850" cy="3394472"/>
          </a:xfrm>
          <a:prstGeom prst="rect">
            <a:avLst/>
          </a:prstGeom>
        </p:spPr>
        <p:txBody>
          <a:bodyPr vert="eaVert" lIns="34290" tIns="17145" rIns="34290" bIns="17145"/>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48928855"/>
      </p:ext>
    </p:extLst>
  </p:cSld>
  <p:clrMapOvr>
    <a:masterClrMapping/>
  </p:clrMapOvr>
  <p:transition/>
</p:sldLayout>
</file>

<file path=ppt/slideLayouts/slideLayout28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171450" indent="0" algn="ctr">
              <a:buNone/>
              <a:defRPr/>
            </a:lvl2pPr>
            <a:lvl3pPr marL="342900" indent="0" algn="ctr">
              <a:buNone/>
              <a:defRPr/>
            </a:lvl3pPr>
            <a:lvl4pPr marL="514350" indent="0" algn="ctr">
              <a:buNone/>
              <a:defRPr/>
            </a:lvl4pPr>
            <a:lvl5pPr marL="685800" indent="0" algn="ctr">
              <a:buNone/>
              <a:defRPr/>
            </a:lvl5pPr>
            <a:lvl6pPr marL="857250" indent="0" algn="ctr">
              <a:buNone/>
              <a:defRPr/>
            </a:lvl6pPr>
            <a:lvl7pPr marL="1028700" indent="0" algn="ctr">
              <a:buNone/>
              <a:defRPr/>
            </a:lvl7pPr>
            <a:lvl8pPr marL="1200150" indent="0" algn="ctr">
              <a:buNone/>
              <a:defRPr/>
            </a:lvl8pPr>
            <a:lvl9pPr marL="1371600" indent="0" algn="ctr">
              <a:buNone/>
              <a:defRPr/>
            </a:lvl9pPr>
          </a:lstStyle>
          <a:p>
            <a:r>
              <a:rPr lang="en-US"/>
              <a:t>Click to edit Master subtitle style</a:t>
            </a:r>
          </a:p>
        </p:txBody>
      </p:sp>
    </p:spTree>
    <p:extLst>
      <p:ext uri="{BB962C8B-B14F-4D97-AF65-F5344CB8AC3E}">
        <p14:creationId xmlns:p14="http://schemas.microsoft.com/office/powerpoint/2010/main" val="74740083"/>
      </p:ext>
    </p:extLst>
  </p:cSld>
  <p:clrMapOvr>
    <a:masterClrMapping/>
  </p:clrMapOvr>
  <p:transition/>
</p:sldLayout>
</file>

<file path=ppt/slideLayouts/slideLayout28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32882088"/>
      </p:ext>
    </p:extLst>
  </p:cSld>
  <p:clrMapOvr>
    <a:masterClrMapping/>
  </p:clrMapOvr>
  <p:transition/>
</p:sldLayout>
</file>

<file path=ppt/slideLayouts/slideLayout28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114" y="3305176"/>
            <a:ext cx="7772400" cy="1021556"/>
          </a:xfrm>
        </p:spPr>
        <p:txBody>
          <a:bodyPr/>
          <a:lstStyle>
            <a:lvl1pPr algn="l">
              <a:defRPr sz="1500" b="1" cap="all"/>
            </a:lvl1pPr>
          </a:lstStyle>
          <a:p>
            <a:r>
              <a:rPr lang="en-US"/>
              <a:t>Click to edit Master title style</a:t>
            </a:r>
          </a:p>
        </p:txBody>
      </p:sp>
      <p:sp>
        <p:nvSpPr>
          <p:cNvPr id="3" name="Text Placeholder 2"/>
          <p:cNvSpPr>
            <a:spLocks noGrp="1"/>
          </p:cNvSpPr>
          <p:nvPr>
            <p:ph type="body" idx="1"/>
          </p:nvPr>
        </p:nvSpPr>
        <p:spPr>
          <a:xfrm>
            <a:off x="722114" y="2180035"/>
            <a:ext cx="7772400" cy="1125141"/>
          </a:xfrm>
        </p:spPr>
        <p:txBody>
          <a:bodyPr anchor="b"/>
          <a:lstStyle>
            <a:lvl1pPr marL="0" indent="0">
              <a:buNone/>
              <a:defRPr sz="800"/>
            </a:lvl1pPr>
            <a:lvl2pPr marL="171450" indent="0">
              <a:buNone/>
              <a:defRPr sz="700"/>
            </a:lvl2pPr>
            <a:lvl3pPr marL="342900" indent="0">
              <a:buNone/>
              <a:defRPr sz="600"/>
            </a:lvl3pPr>
            <a:lvl4pPr marL="514350" indent="0">
              <a:buNone/>
              <a:defRPr sz="500"/>
            </a:lvl4pPr>
            <a:lvl5pPr marL="685800" indent="0">
              <a:buNone/>
              <a:defRPr sz="500"/>
            </a:lvl5pPr>
            <a:lvl6pPr marL="857250" indent="0">
              <a:buNone/>
              <a:defRPr sz="500"/>
            </a:lvl6pPr>
            <a:lvl7pPr marL="1028700" indent="0">
              <a:buNone/>
              <a:defRPr sz="500"/>
            </a:lvl7pPr>
            <a:lvl8pPr marL="1200150" indent="0">
              <a:buNone/>
              <a:defRPr sz="500"/>
            </a:lvl8pPr>
            <a:lvl9pPr marL="1371600" indent="0">
              <a:buNone/>
              <a:defRPr sz="500"/>
            </a:lvl9pPr>
          </a:lstStyle>
          <a:p>
            <a:pPr lvl="0"/>
            <a:r>
              <a:rPr lang="en-US"/>
              <a:t>Click to edit Master text styles</a:t>
            </a:r>
          </a:p>
        </p:txBody>
      </p:sp>
    </p:spTree>
    <p:extLst>
      <p:ext uri="{BB962C8B-B14F-4D97-AF65-F5344CB8AC3E}">
        <p14:creationId xmlns:p14="http://schemas.microsoft.com/office/powerpoint/2010/main" val="2584180508"/>
      </p:ext>
    </p:extLst>
  </p:cSld>
  <p:clrMapOvr>
    <a:masterClrMapping/>
  </p:clrMapOvr>
  <p:transition/>
</p:sldLayout>
</file>

<file path=ppt/slideLayouts/slideLayout28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42964" y="1028106"/>
            <a:ext cx="3700463" cy="3976688"/>
          </a:xfrm>
        </p:spPr>
        <p:txBody>
          <a:bodyPr/>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00577" y="1028106"/>
            <a:ext cx="3700463" cy="3976688"/>
          </a:xfrm>
        </p:spPr>
        <p:txBody>
          <a:bodyPr/>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49733659"/>
      </p:ext>
    </p:extLst>
  </p:cSld>
  <p:clrMapOvr>
    <a:masterClrMapping/>
  </p:clrMapOvr>
  <p:transition/>
</p:sldLayout>
</file>

<file path=ppt/slideLayouts/slideLayout28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386" cy="479822"/>
          </a:xfrm>
        </p:spPr>
        <p:txBody>
          <a:bodyPr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a:t>Click to edit Master text styles</a:t>
            </a:r>
          </a:p>
        </p:txBody>
      </p:sp>
      <p:sp>
        <p:nvSpPr>
          <p:cNvPr id="4" name="Content Placeholder 3"/>
          <p:cNvSpPr>
            <a:spLocks noGrp="1"/>
          </p:cNvSpPr>
          <p:nvPr>
            <p:ph sz="half" idx="2"/>
          </p:nvPr>
        </p:nvSpPr>
        <p:spPr>
          <a:xfrm>
            <a:off x="457200" y="1631156"/>
            <a:ext cx="4040386" cy="2963466"/>
          </a:xfrm>
        </p:spPr>
        <p:txBody>
          <a:bodyPr/>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224" y="1151335"/>
            <a:ext cx="4041576" cy="479822"/>
          </a:xfrm>
        </p:spPr>
        <p:txBody>
          <a:bodyPr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a:t>Click to edit Master text styles</a:t>
            </a:r>
          </a:p>
        </p:txBody>
      </p:sp>
      <p:sp>
        <p:nvSpPr>
          <p:cNvPr id="6" name="Content Placeholder 5"/>
          <p:cNvSpPr>
            <a:spLocks noGrp="1"/>
          </p:cNvSpPr>
          <p:nvPr>
            <p:ph sz="quarter" idx="4"/>
          </p:nvPr>
        </p:nvSpPr>
        <p:spPr>
          <a:xfrm>
            <a:off x="4645224" y="1631156"/>
            <a:ext cx="4041576" cy="2963466"/>
          </a:xfrm>
        </p:spPr>
        <p:txBody>
          <a:bodyPr/>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56259137"/>
      </p:ext>
    </p:extLst>
  </p:cSld>
  <p:clrMapOvr>
    <a:masterClrMapping/>
  </p:clrMapOvr>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486" y="3600451"/>
            <a:ext cx="5486400" cy="425053"/>
          </a:xfrm>
        </p:spPr>
        <p:txBody>
          <a:bodyPr anchor="b"/>
          <a:lstStyle>
            <a:lvl1pPr algn="l">
              <a:defRPr sz="800" b="1"/>
            </a:lvl1pPr>
          </a:lstStyle>
          <a:p>
            <a:r>
              <a:rPr lang="en-US"/>
              <a:t>Click to edit Master title style</a:t>
            </a:r>
          </a:p>
        </p:txBody>
      </p:sp>
      <p:sp>
        <p:nvSpPr>
          <p:cNvPr id="3" name="Picture Placeholder 2"/>
          <p:cNvSpPr>
            <a:spLocks noGrp="1"/>
          </p:cNvSpPr>
          <p:nvPr>
            <p:ph type="pic" idx="1"/>
          </p:nvPr>
        </p:nvSpPr>
        <p:spPr>
          <a:xfrm>
            <a:off x="1792486" y="459581"/>
            <a:ext cx="5486400" cy="3086100"/>
          </a:xfrm>
        </p:spPr>
        <p:txBody>
          <a:bodyPr/>
          <a:lstStyle>
            <a:lvl1pPr marL="0" indent="0">
              <a:buNone/>
              <a:defRPr sz="1200"/>
            </a:lvl1pPr>
            <a:lvl2pPr marL="171450" indent="0">
              <a:buNone/>
              <a:defRPr sz="1100"/>
            </a:lvl2pPr>
            <a:lvl3pPr marL="342900" indent="0">
              <a:buNone/>
              <a:defRPr sz="900"/>
            </a:lvl3pPr>
            <a:lvl4pPr marL="514350" indent="0">
              <a:buNone/>
              <a:defRPr sz="800"/>
            </a:lvl4pPr>
            <a:lvl5pPr marL="685800" indent="0">
              <a:buNone/>
              <a:defRPr sz="800"/>
            </a:lvl5pPr>
            <a:lvl6pPr marL="857250" indent="0">
              <a:buNone/>
              <a:defRPr sz="800"/>
            </a:lvl6pPr>
            <a:lvl7pPr marL="1028700" indent="0">
              <a:buNone/>
              <a:defRPr sz="800"/>
            </a:lvl7pPr>
            <a:lvl8pPr marL="1200150" indent="0">
              <a:buNone/>
              <a:defRPr sz="800"/>
            </a:lvl8pPr>
            <a:lvl9pPr marL="1371600" indent="0">
              <a:buNone/>
              <a:defRPr sz="800"/>
            </a:lvl9pPr>
          </a:lstStyle>
          <a:p>
            <a:pPr lvl="0"/>
            <a:r>
              <a:rPr lang="en-US" noProof="0">
                <a:sym typeface="Lucida Grande" charset="0"/>
              </a:rPr>
              <a:t>Click icon to add picture</a:t>
            </a:r>
          </a:p>
        </p:txBody>
      </p:sp>
      <p:sp>
        <p:nvSpPr>
          <p:cNvPr id="4" name="Text Placeholder 3"/>
          <p:cNvSpPr>
            <a:spLocks noGrp="1"/>
          </p:cNvSpPr>
          <p:nvPr>
            <p:ph type="body" sz="half" idx="2"/>
          </p:nvPr>
        </p:nvSpPr>
        <p:spPr>
          <a:xfrm>
            <a:off x="1792486" y="4025504"/>
            <a:ext cx="5486400" cy="603647"/>
          </a:xfrm>
        </p:spPr>
        <p:txBody>
          <a:bodyPr/>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a:t>Click to edit Master text styles</a:t>
            </a:r>
          </a:p>
        </p:txBody>
      </p:sp>
    </p:spTree>
    <p:extLst>
      <p:ext uri="{BB962C8B-B14F-4D97-AF65-F5344CB8AC3E}">
        <p14:creationId xmlns:p14="http://schemas.microsoft.com/office/powerpoint/2010/main" val="2610338549"/>
      </p:ext>
    </p:extLst>
  </p:cSld>
  <p:clrMapOvr>
    <a:masterClrMapping/>
  </p:clrMapOvr>
  <p:transition/>
</p:sldLayout>
</file>

<file path=ppt/slideLayouts/slideLayout29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55795882"/>
      </p:ext>
    </p:extLst>
  </p:cSld>
  <p:clrMapOvr>
    <a:masterClrMapping/>
  </p:clrMapOvr>
  <p:transition/>
</p:sldLayout>
</file>

<file path=ppt/slideLayouts/slideLayout29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38099821"/>
      </p:ext>
    </p:extLst>
  </p:cSld>
  <p:clrMapOvr>
    <a:masterClrMapping/>
  </p:clrMapOvr>
  <p:transition/>
</p:sldLayout>
</file>

<file path=ppt/slideLayouts/slideLayout29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7"/>
            <a:ext cx="3008114" cy="871538"/>
          </a:xfrm>
        </p:spPr>
        <p:txBody>
          <a:bodyPr anchor="b"/>
          <a:lstStyle>
            <a:lvl1pPr algn="l">
              <a:defRPr sz="800" b="1"/>
            </a:lvl1pPr>
          </a:lstStyle>
          <a:p>
            <a:r>
              <a:rPr lang="en-US"/>
              <a:t>Click to edit Master title style</a:t>
            </a:r>
          </a:p>
        </p:txBody>
      </p:sp>
      <p:sp>
        <p:nvSpPr>
          <p:cNvPr id="3" name="Content Placeholder 2"/>
          <p:cNvSpPr>
            <a:spLocks noGrp="1"/>
          </p:cNvSpPr>
          <p:nvPr>
            <p:ph idx="1"/>
          </p:nvPr>
        </p:nvSpPr>
        <p:spPr>
          <a:xfrm>
            <a:off x="3574852" y="204788"/>
            <a:ext cx="5111948" cy="4389834"/>
          </a:xfrm>
        </p:spPr>
        <p:txBody>
          <a:bodyPr/>
          <a:lstStyle>
            <a:lvl1pPr>
              <a:defRPr sz="1200"/>
            </a:lvl1pPr>
            <a:lvl2pPr>
              <a:defRPr sz="1100"/>
            </a:lvl2pPr>
            <a:lvl3pPr>
              <a:defRPr sz="900"/>
            </a:lvl3pPr>
            <a:lvl4pPr>
              <a:defRPr sz="800"/>
            </a:lvl4pPr>
            <a:lvl5pPr>
              <a:defRPr sz="800"/>
            </a:lvl5pPr>
            <a:lvl6pPr>
              <a:defRPr sz="800"/>
            </a:lvl6pPr>
            <a:lvl7pPr>
              <a:defRPr sz="800"/>
            </a:lvl7pPr>
            <a:lvl8pPr>
              <a:defRPr sz="800"/>
            </a:lvl8pPr>
            <a:lvl9pPr>
              <a:defRPr sz="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076326"/>
            <a:ext cx="3008114" cy="3518297"/>
          </a:xfrm>
        </p:spPr>
        <p:txBody>
          <a:bodyPr/>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a:t>Click to edit Master text styles</a:t>
            </a:r>
          </a:p>
        </p:txBody>
      </p:sp>
    </p:spTree>
    <p:extLst>
      <p:ext uri="{BB962C8B-B14F-4D97-AF65-F5344CB8AC3E}">
        <p14:creationId xmlns:p14="http://schemas.microsoft.com/office/powerpoint/2010/main" val="3642161261"/>
      </p:ext>
    </p:extLst>
  </p:cSld>
  <p:clrMapOvr>
    <a:masterClrMapping/>
  </p:clrMapOvr>
  <p:transition/>
</p:sldLayout>
</file>

<file path=ppt/slideLayouts/slideLayout29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486" y="3600451"/>
            <a:ext cx="5486400" cy="425053"/>
          </a:xfrm>
        </p:spPr>
        <p:txBody>
          <a:bodyPr anchor="b"/>
          <a:lstStyle>
            <a:lvl1pPr algn="l">
              <a:defRPr sz="800" b="1"/>
            </a:lvl1pPr>
          </a:lstStyle>
          <a:p>
            <a:r>
              <a:rPr lang="en-US"/>
              <a:t>Click to edit Master title style</a:t>
            </a:r>
          </a:p>
        </p:txBody>
      </p:sp>
      <p:sp>
        <p:nvSpPr>
          <p:cNvPr id="3" name="Picture Placeholder 2"/>
          <p:cNvSpPr>
            <a:spLocks noGrp="1"/>
          </p:cNvSpPr>
          <p:nvPr>
            <p:ph type="pic" idx="1"/>
          </p:nvPr>
        </p:nvSpPr>
        <p:spPr>
          <a:xfrm>
            <a:off x="1792486" y="459581"/>
            <a:ext cx="5486400" cy="3086100"/>
          </a:xfrm>
        </p:spPr>
        <p:txBody>
          <a:bodyPr/>
          <a:lstStyle>
            <a:lvl1pPr marL="0" indent="0">
              <a:buNone/>
              <a:defRPr sz="1200"/>
            </a:lvl1pPr>
            <a:lvl2pPr marL="171450" indent="0">
              <a:buNone/>
              <a:defRPr sz="1100"/>
            </a:lvl2pPr>
            <a:lvl3pPr marL="342900" indent="0">
              <a:buNone/>
              <a:defRPr sz="900"/>
            </a:lvl3pPr>
            <a:lvl4pPr marL="514350" indent="0">
              <a:buNone/>
              <a:defRPr sz="800"/>
            </a:lvl4pPr>
            <a:lvl5pPr marL="685800" indent="0">
              <a:buNone/>
              <a:defRPr sz="800"/>
            </a:lvl5pPr>
            <a:lvl6pPr marL="857250" indent="0">
              <a:buNone/>
              <a:defRPr sz="800"/>
            </a:lvl6pPr>
            <a:lvl7pPr marL="1028700" indent="0">
              <a:buNone/>
              <a:defRPr sz="800"/>
            </a:lvl7pPr>
            <a:lvl8pPr marL="1200150" indent="0">
              <a:buNone/>
              <a:defRPr sz="800"/>
            </a:lvl8pPr>
            <a:lvl9pPr marL="1371600" indent="0">
              <a:buNone/>
              <a:defRPr sz="800"/>
            </a:lvl9pPr>
          </a:lstStyle>
          <a:p>
            <a:pPr lvl="0"/>
            <a:r>
              <a:rPr lang="en-US" noProof="0">
                <a:sym typeface="Lucida Grande" charset="0"/>
              </a:rPr>
              <a:t>Click icon to add picture</a:t>
            </a:r>
          </a:p>
        </p:txBody>
      </p:sp>
      <p:sp>
        <p:nvSpPr>
          <p:cNvPr id="4" name="Text Placeholder 3"/>
          <p:cNvSpPr>
            <a:spLocks noGrp="1"/>
          </p:cNvSpPr>
          <p:nvPr>
            <p:ph type="body" sz="half" idx="2"/>
          </p:nvPr>
        </p:nvSpPr>
        <p:spPr>
          <a:xfrm>
            <a:off x="1792486" y="4025504"/>
            <a:ext cx="5486400" cy="603647"/>
          </a:xfrm>
        </p:spPr>
        <p:txBody>
          <a:bodyPr/>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a:t>Click to edit Master text styles</a:t>
            </a:r>
          </a:p>
        </p:txBody>
      </p:sp>
    </p:spTree>
    <p:extLst>
      <p:ext uri="{BB962C8B-B14F-4D97-AF65-F5344CB8AC3E}">
        <p14:creationId xmlns:p14="http://schemas.microsoft.com/office/powerpoint/2010/main" val="60308040"/>
      </p:ext>
    </p:extLst>
  </p:cSld>
  <p:clrMapOvr>
    <a:masterClrMapping/>
  </p:clrMapOvr>
  <p:transition/>
</p:sldLayout>
</file>

<file path=ppt/slideLayouts/slideLayout29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42219374"/>
      </p:ext>
    </p:extLst>
  </p:cSld>
  <p:clrMapOvr>
    <a:masterClrMapping/>
  </p:clrMapOvr>
  <p:transition/>
</p:sldLayout>
</file>

<file path=ppt/slideLayouts/slideLayout29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0026"/>
            <a:ext cx="2057400" cy="480476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0026"/>
            <a:ext cx="6115050" cy="480476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26185149"/>
      </p:ext>
    </p:extLst>
  </p:cSld>
  <p:clrMapOvr>
    <a:masterClrMapping/>
  </p:clrMapOvr>
  <p:transition/>
</p:sldLayout>
</file>

<file path=ppt/slideLayouts/slideLayout29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a:prstGeom prst="rect">
            <a:avLst/>
          </a:prstGeom>
        </p:spPr>
        <p:txBody>
          <a:bodyPr lIns="34290" tIns="17145" rIns="34290" bIns="17145"/>
          <a:lstStyle>
            <a:lvl1pPr marL="0" indent="0" algn="ctr">
              <a:buNone/>
              <a:defRPr/>
            </a:lvl1pPr>
            <a:lvl2pPr marL="171450" indent="0" algn="ctr">
              <a:buNone/>
              <a:defRPr/>
            </a:lvl2pPr>
            <a:lvl3pPr marL="342900" indent="0" algn="ctr">
              <a:buNone/>
              <a:defRPr/>
            </a:lvl3pPr>
            <a:lvl4pPr marL="514350" indent="0" algn="ctr">
              <a:buNone/>
              <a:defRPr/>
            </a:lvl4pPr>
            <a:lvl5pPr marL="685800" indent="0" algn="ctr">
              <a:buNone/>
              <a:defRPr/>
            </a:lvl5pPr>
            <a:lvl6pPr marL="857250" indent="0" algn="ctr">
              <a:buNone/>
              <a:defRPr/>
            </a:lvl6pPr>
            <a:lvl7pPr marL="1028700" indent="0" algn="ctr">
              <a:buNone/>
              <a:defRPr/>
            </a:lvl7pPr>
            <a:lvl8pPr marL="1200150" indent="0" algn="ctr">
              <a:buNone/>
              <a:defRPr/>
            </a:lvl8pPr>
            <a:lvl9pPr marL="1371600" indent="0" algn="ctr">
              <a:buNone/>
              <a:defRPr/>
            </a:lvl9pPr>
          </a:lstStyle>
          <a:p>
            <a:r>
              <a:rPr lang="en-US"/>
              <a:t>Click to edit Master subtitle style</a:t>
            </a:r>
          </a:p>
        </p:txBody>
      </p:sp>
    </p:spTree>
    <p:extLst>
      <p:ext uri="{BB962C8B-B14F-4D97-AF65-F5344CB8AC3E}">
        <p14:creationId xmlns:p14="http://schemas.microsoft.com/office/powerpoint/2010/main" val="3829541579"/>
      </p:ext>
    </p:extLst>
  </p:cSld>
  <p:clrMapOvr>
    <a:masterClrMapping/>
  </p:clrMapOvr>
  <p:transition/>
</p:sldLayout>
</file>

<file path=ppt/slideLayouts/slideLayout29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457200" y="1200151"/>
            <a:ext cx="8229600" cy="3394472"/>
          </a:xfrm>
          <a:prstGeom prst="rect">
            <a:avLst/>
          </a:prstGeom>
        </p:spPr>
        <p:txBody>
          <a:bodyPr lIns="34290" tIns="17145" rIns="34290" bIns="17145"/>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65559570"/>
      </p:ext>
    </p:extLst>
  </p:cSld>
  <p:clrMapOvr>
    <a:masterClrMapping/>
  </p:clrMapOvr>
  <p:transition/>
</p:sldLayout>
</file>

<file path=ppt/slideLayouts/slideLayout29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114" y="3305176"/>
            <a:ext cx="7772400" cy="1021556"/>
          </a:xfrm>
        </p:spPr>
        <p:txBody>
          <a:bodyPr/>
          <a:lstStyle>
            <a:lvl1pPr algn="l">
              <a:defRPr sz="1500" b="1" cap="all"/>
            </a:lvl1pPr>
          </a:lstStyle>
          <a:p>
            <a:r>
              <a:rPr lang="en-US"/>
              <a:t>Click to edit Master title style</a:t>
            </a:r>
          </a:p>
        </p:txBody>
      </p:sp>
      <p:sp>
        <p:nvSpPr>
          <p:cNvPr id="3" name="Text Placeholder 2"/>
          <p:cNvSpPr>
            <a:spLocks noGrp="1"/>
          </p:cNvSpPr>
          <p:nvPr>
            <p:ph type="body" idx="1"/>
          </p:nvPr>
        </p:nvSpPr>
        <p:spPr>
          <a:xfrm>
            <a:off x="722114" y="2180035"/>
            <a:ext cx="7772400" cy="1125141"/>
          </a:xfrm>
          <a:prstGeom prst="rect">
            <a:avLst/>
          </a:prstGeom>
        </p:spPr>
        <p:txBody>
          <a:bodyPr lIns="34290" tIns="17145" rIns="34290" bIns="17145" anchor="b"/>
          <a:lstStyle>
            <a:lvl1pPr marL="0" indent="0">
              <a:buNone/>
              <a:defRPr sz="800"/>
            </a:lvl1pPr>
            <a:lvl2pPr marL="171450" indent="0">
              <a:buNone/>
              <a:defRPr sz="700"/>
            </a:lvl2pPr>
            <a:lvl3pPr marL="342900" indent="0">
              <a:buNone/>
              <a:defRPr sz="600"/>
            </a:lvl3pPr>
            <a:lvl4pPr marL="514350" indent="0">
              <a:buNone/>
              <a:defRPr sz="500"/>
            </a:lvl4pPr>
            <a:lvl5pPr marL="685800" indent="0">
              <a:buNone/>
              <a:defRPr sz="500"/>
            </a:lvl5pPr>
            <a:lvl6pPr marL="857250" indent="0">
              <a:buNone/>
              <a:defRPr sz="500"/>
            </a:lvl6pPr>
            <a:lvl7pPr marL="1028700" indent="0">
              <a:buNone/>
              <a:defRPr sz="500"/>
            </a:lvl7pPr>
            <a:lvl8pPr marL="1200150" indent="0">
              <a:buNone/>
              <a:defRPr sz="500"/>
            </a:lvl8pPr>
            <a:lvl9pPr marL="1371600" indent="0">
              <a:buNone/>
              <a:defRPr sz="500"/>
            </a:lvl9pPr>
          </a:lstStyle>
          <a:p>
            <a:pPr lvl="0"/>
            <a:r>
              <a:rPr lang="en-US"/>
              <a:t>Click to edit Master text styles</a:t>
            </a:r>
          </a:p>
        </p:txBody>
      </p:sp>
    </p:spTree>
    <p:extLst>
      <p:ext uri="{BB962C8B-B14F-4D97-AF65-F5344CB8AC3E}">
        <p14:creationId xmlns:p14="http://schemas.microsoft.com/office/powerpoint/2010/main" val="2744539912"/>
      </p:ext>
    </p:extLst>
  </p:cSld>
  <p:clrMapOvr>
    <a:masterClrMapping/>
  </p:clrMapOvr>
  <p:transition/>
</p:sldLayout>
</file>

<file path=ppt/slideLayouts/slideLayout29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2" y="1200151"/>
            <a:ext cx="4086225" cy="3394472"/>
          </a:xfrm>
          <a:prstGeom prst="rect">
            <a:avLst/>
          </a:prstGeom>
        </p:spPr>
        <p:txBody>
          <a:bodyPr lIns="34290" tIns="17145" rIns="34290" bIns="17145"/>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00577" y="1200151"/>
            <a:ext cx="4086225" cy="3394472"/>
          </a:xfrm>
          <a:prstGeom prst="rect">
            <a:avLst/>
          </a:prstGeom>
        </p:spPr>
        <p:txBody>
          <a:bodyPr lIns="34290" tIns="17145" rIns="34290" bIns="17145"/>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08573731"/>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901700" y="742950"/>
            <a:ext cx="0" cy="3657600"/>
          </a:xfrm>
          <a:prstGeom prst="line">
            <a:avLst/>
          </a:prstGeom>
        </p:spPr>
        <p:style>
          <a:lnRef idx="1">
            <a:schemeClr val="accent1"/>
          </a:lnRef>
          <a:fillRef idx="0">
            <a:schemeClr val="accent1"/>
          </a:fillRef>
          <a:effectRef idx="0">
            <a:schemeClr val="accent1"/>
          </a:effectRef>
          <a:fontRef idx="minor">
            <a:schemeClr val="tx1"/>
          </a:fontRef>
        </p:style>
      </p:cxnSp>
      <p:sp>
        <p:nvSpPr>
          <p:cNvPr id="13" name="Title 1"/>
          <p:cNvSpPr>
            <a:spLocks noGrp="1"/>
          </p:cNvSpPr>
          <p:nvPr>
            <p:ph type="title" hasCustomPrompt="1"/>
          </p:nvPr>
        </p:nvSpPr>
        <p:spPr>
          <a:xfrm>
            <a:off x="1231900" y="742950"/>
            <a:ext cx="7531100" cy="3657600"/>
          </a:xfrm>
        </p:spPr>
        <p:txBody>
          <a:bodyPr/>
          <a:lstStyle>
            <a:lvl1pPr algn="l">
              <a:defRPr b="0" i="0">
                <a:solidFill>
                  <a:srgbClr val="3186C7"/>
                </a:solidFill>
                <a:latin typeface="Helvetica Light"/>
                <a:cs typeface="Helvetica Light"/>
              </a:defRPr>
            </a:lvl1pPr>
          </a:lstStyle>
          <a:p>
            <a:r>
              <a:rPr lang="en-US" dirty="0"/>
              <a:t>Title Goes Here</a:t>
            </a:r>
          </a:p>
        </p:txBody>
      </p:sp>
    </p:spTree>
    <p:extLst>
      <p:ext uri="{BB962C8B-B14F-4D97-AF65-F5344CB8AC3E}">
        <p14:creationId xmlns:p14="http://schemas.microsoft.com/office/powerpoint/2010/main" val="196155022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84436424"/>
      </p:ext>
    </p:extLst>
  </p:cSld>
  <p:clrMapOvr>
    <a:masterClrMapping/>
  </p:clrMapOvr>
  <p:transition/>
</p:sldLayout>
</file>

<file path=ppt/slideLayouts/slideLayout30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386" cy="479822"/>
          </a:xfrm>
          <a:prstGeom prst="rect">
            <a:avLst/>
          </a:prstGeom>
        </p:spPr>
        <p:txBody>
          <a:bodyPr lIns="34290" tIns="17145" rIns="34290" bIns="17145"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a:t>Click to edit Master text styles</a:t>
            </a:r>
          </a:p>
        </p:txBody>
      </p:sp>
      <p:sp>
        <p:nvSpPr>
          <p:cNvPr id="4" name="Content Placeholder 3"/>
          <p:cNvSpPr>
            <a:spLocks noGrp="1"/>
          </p:cNvSpPr>
          <p:nvPr>
            <p:ph sz="half" idx="2"/>
          </p:nvPr>
        </p:nvSpPr>
        <p:spPr>
          <a:xfrm>
            <a:off x="457200" y="1631156"/>
            <a:ext cx="4040386" cy="2963466"/>
          </a:xfrm>
          <a:prstGeom prst="rect">
            <a:avLst/>
          </a:prstGeom>
        </p:spPr>
        <p:txBody>
          <a:bodyPr lIns="34290" tIns="17145" rIns="34290" bIns="17145"/>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224" y="1151335"/>
            <a:ext cx="4041576" cy="479822"/>
          </a:xfrm>
          <a:prstGeom prst="rect">
            <a:avLst/>
          </a:prstGeom>
        </p:spPr>
        <p:txBody>
          <a:bodyPr lIns="34290" tIns="17145" rIns="34290" bIns="17145"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a:t>Click to edit Master text styles</a:t>
            </a:r>
          </a:p>
        </p:txBody>
      </p:sp>
      <p:sp>
        <p:nvSpPr>
          <p:cNvPr id="6" name="Content Placeholder 5"/>
          <p:cNvSpPr>
            <a:spLocks noGrp="1"/>
          </p:cNvSpPr>
          <p:nvPr>
            <p:ph sz="quarter" idx="4"/>
          </p:nvPr>
        </p:nvSpPr>
        <p:spPr>
          <a:xfrm>
            <a:off x="4645224" y="1631156"/>
            <a:ext cx="4041576" cy="2963466"/>
          </a:xfrm>
          <a:prstGeom prst="rect">
            <a:avLst/>
          </a:prstGeom>
        </p:spPr>
        <p:txBody>
          <a:bodyPr lIns="34290" tIns="17145" rIns="34290" bIns="17145"/>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03705827"/>
      </p:ext>
    </p:extLst>
  </p:cSld>
  <p:clrMapOvr>
    <a:masterClrMapping/>
  </p:clrMapOvr>
  <p:transition/>
</p:sldLayout>
</file>

<file path=ppt/slideLayouts/slideLayout30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07812453"/>
      </p:ext>
    </p:extLst>
  </p:cSld>
  <p:clrMapOvr>
    <a:masterClrMapping/>
  </p:clrMapOvr>
  <p:transition/>
</p:sldLayout>
</file>

<file path=ppt/slideLayouts/slideLayout30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78829208"/>
      </p:ext>
    </p:extLst>
  </p:cSld>
  <p:clrMapOvr>
    <a:masterClrMapping/>
  </p:clrMapOvr>
  <p:transition/>
</p:sldLayout>
</file>

<file path=ppt/slideLayouts/slideLayout30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7"/>
            <a:ext cx="3008114" cy="871538"/>
          </a:xfrm>
        </p:spPr>
        <p:txBody>
          <a:bodyPr anchor="b"/>
          <a:lstStyle>
            <a:lvl1pPr algn="l">
              <a:defRPr sz="800" b="1"/>
            </a:lvl1pPr>
          </a:lstStyle>
          <a:p>
            <a:r>
              <a:rPr lang="en-US"/>
              <a:t>Click to edit Master title style</a:t>
            </a:r>
          </a:p>
        </p:txBody>
      </p:sp>
      <p:sp>
        <p:nvSpPr>
          <p:cNvPr id="3" name="Content Placeholder 2"/>
          <p:cNvSpPr>
            <a:spLocks noGrp="1"/>
          </p:cNvSpPr>
          <p:nvPr>
            <p:ph idx="1"/>
          </p:nvPr>
        </p:nvSpPr>
        <p:spPr>
          <a:xfrm>
            <a:off x="3574852" y="204788"/>
            <a:ext cx="5111948" cy="4389834"/>
          </a:xfrm>
          <a:prstGeom prst="rect">
            <a:avLst/>
          </a:prstGeom>
        </p:spPr>
        <p:txBody>
          <a:bodyPr lIns="34290" tIns="17145" rIns="34290" bIns="17145"/>
          <a:lstStyle>
            <a:lvl1pPr>
              <a:defRPr sz="1200"/>
            </a:lvl1pPr>
            <a:lvl2pPr>
              <a:defRPr sz="1100"/>
            </a:lvl2pPr>
            <a:lvl3pPr>
              <a:defRPr sz="900"/>
            </a:lvl3pPr>
            <a:lvl4pPr>
              <a:defRPr sz="800"/>
            </a:lvl4pPr>
            <a:lvl5pPr>
              <a:defRPr sz="800"/>
            </a:lvl5pPr>
            <a:lvl6pPr>
              <a:defRPr sz="800"/>
            </a:lvl6pPr>
            <a:lvl7pPr>
              <a:defRPr sz="800"/>
            </a:lvl7pPr>
            <a:lvl8pPr>
              <a:defRPr sz="800"/>
            </a:lvl8pPr>
            <a:lvl9pPr>
              <a:defRPr sz="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076326"/>
            <a:ext cx="3008114" cy="3518297"/>
          </a:xfrm>
          <a:prstGeom prst="rect">
            <a:avLst/>
          </a:prstGeom>
        </p:spPr>
        <p:txBody>
          <a:bodyPr lIns="34290" tIns="17145" rIns="34290" bIns="17145"/>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a:t>Click to edit Master text styles</a:t>
            </a:r>
          </a:p>
        </p:txBody>
      </p:sp>
    </p:spTree>
    <p:extLst>
      <p:ext uri="{BB962C8B-B14F-4D97-AF65-F5344CB8AC3E}">
        <p14:creationId xmlns:p14="http://schemas.microsoft.com/office/powerpoint/2010/main" val="1142120170"/>
      </p:ext>
    </p:extLst>
  </p:cSld>
  <p:clrMapOvr>
    <a:masterClrMapping/>
  </p:clrMapOvr>
  <p:transition/>
</p:sldLayout>
</file>

<file path=ppt/slideLayouts/slideLayout30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486" y="3600451"/>
            <a:ext cx="5486400" cy="425053"/>
          </a:xfrm>
        </p:spPr>
        <p:txBody>
          <a:bodyPr anchor="b"/>
          <a:lstStyle>
            <a:lvl1pPr algn="l">
              <a:defRPr sz="800" b="1"/>
            </a:lvl1pPr>
          </a:lstStyle>
          <a:p>
            <a:r>
              <a:rPr lang="en-US"/>
              <a:t>Click to edit Master title style</a:t>
            </a:r>
          </a:p>
        </p:txBody>
      </p:sp>
      <p:sp>
        <p:nvSpPr>
          <p:cNvPr id="3" name="Picture Placeholder 2"/>
          <p:cNvSpPr>
            <a:spLocks noGrp="1"/>
          </p:cNvSpPr>
          <p:nvPr>
            <p:ph type="pic" idx="1"/>
          </p:nvPr>
        </p:nvSpPr>
        <p:spPr>
          <a:xfrm>
            <a:off x="1792486" y="459581"/>
            <a:ext cx="5486400" cy="3086100"/>
          </a:xfrm>
          <a:prstGeom prst="rect">
            <a:avLst/>
          </a:prstGeom>
        </p:spPr>
        <p:txBody>
          <a:bodyPr lIns="34290" tIns="17145" rIns="34290" bIns="17145"/>
          <a:lstStyle>
            <a:lvl1pPr marL="0" indent="0">
              <a:buNone/>
              <a:defRPr sz="1200"/>
            </a:lvl1pPr>
            <a:lvl2pPr marL="171450" indent="0">
              <a:buNone/>
              <a:defRPr sz="1100"/>
            </a:lvl2pPr>
            <a:lvl3pPr marL="342900" indent="0">
              <a:buNone/>
              <a:defRPr sz="900"/>
            </a:lvl3pPr>
            <a:lvl4pPr marL="514350" indent="0">
              <a:buNone/>
              <a:defRPr sz="800"/>
            </a:lvl4pPr>
            <a:lvl5pPr marL="685800" indent="0">
              <a:buNone/>
              <a:defRPr sz="800"/>
            </a:lvl5pPr>
            <a:lvl6pPr marL="857250" indent="0">
              <a:buNone/>
              <a:defRPr sz="800"/>
            </a:lvl6pPr>
            <a:lvl7pPr marL="1028700" indent="0">
              <a:buNone/>
              <a:defRPr sz="800"/>
            </a:lvl7pPr>
            <a:lvl8pPr marL="1200150" indent="0">
              <a:buNone/>
              <a:defRPr sz="800"/>
            </a:lvl8pPr>
            <a:lvl9pPr marL="1371600" indent="0">
              <a:buNone/>
              <a:defRPr sz="800"/>
            </a:lvl9pPr>
          </a:lstStyle>
          <a:p>
            <a:pPr lvl="0"/>
            <a:r>
              <a:rPr lang="en-US" noProof="0">
                <a:sym typeface="Calibri" charset="0"/>
              </a:rPr>
              <a:t>Click icon to add picture</a:t>
            </a:r>
          </a:p>
        </p:txBody>
      </p:sp>
      <p:sp>
        <p:nvSpPr>
          <p:cNvPr id="4" name="Text Placeholder 3"/>
          <p:cNvSpPr>
            <a:spLocks noGrp="1"/>
          </p:cNvSpPr>
          <p:nvPr>
            <p:ph type="body" sz="half" idx="2"/>
          </p:nvPr>
        </p:nvSpPr>
        <p:spPr>
          <a:xfrm>
            <a:off x="1792486" y="4025504"/>
            <a:ext cx="5486400" cy="603647"/>
          </a:xfrm>
          <a:prstGeom prst="rect">
            <a:avLst/>
          </a:prstGeom>
        </p:spPr>
        <p:txBody>
          <a:bodyPr lIns="34290" tIns="17145" rIns="34290" bIns="17145"/>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a:t>Click to edit Master text styles</a:t>
            </a:r>
          </a:p>
        </p:txBody>
      </p:sp>
    </p:spTree>
    <p:extLst>
      <p:ext uri="{BB962C8B-B14F-4D97-AF65-F5344CB8AC3E}">
        <p14:creationId xmlns:p14="http://schemas.microsoft.com/office/powerpoint/2010/main" val="790738003"/>
      </p:ext>
    </p:extLst>
  </p:cSld>
  <p:clrMapOvr>
    <a:masterClrMapping/>
  </p:clrMapOvr>
  <p:transition/>
</p:sldLayout>
</file>

<file path=ppt/slideLayouts/slideLayout30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a:xfrm>
            <a:off x="457200" y="1200151"/>
            <a:ext cx="8229600" cy="3394472"/>
          </a:xfrm>
          <a:prstGeom prst="rect">
            <a:avLst/>
          </a:prstGeom>
        </p:spPr>
        <p:txBody>
          <a:bodyPr vert="eaVert" lIns="34290" tIns="17145" rIns="34290" bIns="17145"/>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38579284"/>
      </p:ext>
    </p:extLst>
  </p:cSld>
  <p:clrMapOvr>
    <a:masterClrMapping/>
  </p:clrMapOvr>
  <p:transition/>
</p:sldLayout>
</file>

<file path=ppt/slideLayouts/slideLayout30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50236" y="1170385"/>
            <a:ext cx="2096691" cy="34242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58378" y="1170385"/>
            <a:ext cx="6234708" cy="3424238"/>
          </a:xfrm>
          <a:prstGeom prst="rect">
            <a:avLst/>
          </a:prstGeom>
        </p:spPr>
        <p:txBody>
          <a:bodyPr vert="eaVert" lIns="34290" tIns="17145" rIns="34290" bIns="17145"/>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18445133"/>
      </p:ext>
    </p:extLst>
  </p:cSld>
  <p:clrMapOvr>
    <a:masterClrMapping/>
  </p:clrMapOvr>
  <p:transition/>
</p:sldLayout>
</file>

<file path=ppt/slideLayouts/slideLayout30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171450" indent="0" algn="ctr">
              <a:buNone/>
              <a:defRPr/>
            </a:lvl2pPr>
            <a:lvl3pPr marL="342900" indent="0" algn="ctr">
              <a:buNone/>
              <a:defRPr/>
            </a:lvl3pPr>
            <a:lvl4pPr marL="514350" indent="0" algn="ctr">
              <a:buNone/>
              <a:defRPr/>
            </a:lvl4pPr>
            <a:lvl5pPr marL="685800" indent="0" algn="ctr">
              <a:buNone/>
              <a:defRPr/>
            </a:lvl5pPr>
            <a:lvl6pPr marL="857250" indent="0" algn="ctr">
              <a:buNone/>
              <a:defRPr/>
            </a:lvl6pPr>
            <a:lvl7pPr marL="1028700" indent="0" algn="ctr">
              <a:buNone/>
              <a:defRPr/>
            </a:lvl7pPr>
            <a:lvl8pPr marL="1200150" indent="0" algn="ctr">
              <a:buNone/>
              <a:defRPr/>
            </a:lvl8pPr>
            <a:lvl9pPr marL="1371600" indent="0" algn="ctr">
              <a:buNone/>
              <a:defRPr/>
            </a:lvl9pPr>
          </a:lstStyle>
          <a:p>
            <a:r>
              <a:rPr lang="en-US"/>
              <a:t>Click to edit Master subtitle style</a:t>
            </a:r>
          </a:p>
        </p:txBody>
      </p:sp>
    </p:spTree>
    <p:extLst>
      <p:ext uri="{BB962C8B-B14F-4D97-AF65-F5344CB8AC3E}">
        <p14:creationId xmlns:p14="http://schemas.microsoft.com/office/powerpoint/2010/main" val="203424754"/>
      </p:ext>
    </p:extLst>
  </p:cSld>
  <p:clrMapOvr>
    <a:masterClrMapping/>
  </p:clrMapOvr>
  <p:transition/>
</p:sldLayout>
</file>

<file path=ppt/slideLayouts/slideLayout30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29098179"/>
      </p:ext>
    </p:extLst>
  </p:cSld>
  <p:clrMapOvr>
    <a:masterClrMapping/>
  </p:clrMapOvr>
  <p:transition/>
</p:sldLayout>
</file>

<file path=ppt/slideLayouts/slideLayout30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114" y="3305176"/>
            <a:ext cx="7772400" cy="1021556"/>
          </a:xfrm>
        </p:spPr>
        <p:txBody>
          <a:bodyPr/>
          <a:lstStyle>
            <a:lvl1pPr algn="l">
              <a:defRPr sz="1500" b="1" cap="all"/>
            </a:lvl1pPr>
          </a:lstStyle>
          <a:p>
            <a:r>
              <a:rPr lang="en-US"/>
              <a:t>Click to edit Master title style</a:t>
            </a:r>
          </a:p>
        </p:txBody>
      </p:sp>
      <p:sp>
        <p:nvSpPr>
          <p:cNvPr id="3" name="Text Placeholder 2"/>
          <p:cNvSpPr>
            <a:spLocks noGrp="1"/>
          </p:cNvSpPr>
          <p:nvPr>
            <p:ph type="body" idx="1"/>
          </p:nvPr>
        </p:nvSpPr>
        <p:spPr>
          <a:xfrm>
            <a:off x="722114" y="2180035"/>
            <a:ext cx="7772400" cy="1125141"/>
          </a:xfrm>
        </p:spPr>
        <p:txBody>
          <a:bodyPr anchor="b"/>
          <a:lstStyle>
            <a:lvl1pPr marL="0" indent="0">
              <a:buNone/>
              <a:defRPr sz="800"/>
            </a:lvl1pPr>
            <a:lvl2pPr marL="171450" indent="0">
              <a:buNone/>
              <a:defRPr sz="700"/>
            </a:lvl2pPr>
            <a:lvl3pPr marL="342900" indent="0">
              <a:buNone/>
              <a:defRPr sz="600"/>
            </a:lvl3pPr>
            <a:lvl4pPr marL="514350" indent="0">
              <a:buNone/>
              <a:defRPr sz="500"/>
            </a:lvl4pPr>
            <a:lvl5pPr marL="685800" indent="0">
              <a:buNone/>
              <a:defRPr sz="500"/>
            </a:lvl5pPr>
            <a:lvl6pPr marL="857250" indent="0">
              <a:buNone/>
              <a:defRPr sz="500"/>
            </a:lvl6pPr>
            <a:lvl7pPr marL="1028700" indent="0">
              <a:buNone/>
              <a:defRPr sz="500"/>
            </a:lvl7pPr>
            <a:lvl8pPr marL="1200150" indent="0">
              <a:buNone/>
              <a:defRPr sz="500"/>
            </a:lvl8pPr>
            <a:lvl9pPr marL="1371600" indent="0">
              <a:buNone/>
              <a:defRPr sz="500"/>
            </a:lvl9pPr>
          </a:lstStyle>
          <a:p>
            <a:pPr lvl="0"/>
            <a:r>
              <a:rPr lang="en-US"/>
              <a:t>Click to edit Master text styles</a:t>
            </a:r>
          </a:p>
        </p:txBody>
      </p:sp>
    </p:spTree>
    <p:extLst>
      <p:ext uri="{BB962C8B-B14F-4D97-AF65-F5344CB8AC3E}">
        <p14:creationId xmlns:p14="http://schemas.microsoft.com/office/powerpoint/2010/main" val="170478621"/>
      </p:ext>
    </p:extLst>
  </p:cSld>
  <p:clrMapOvr>
    <a:masterClrMapping/>
  </p:clrMapOvr>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0026"/>
            <a:ext cx="2057400" cy="480476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0026"/>
            <a:ext cx="6115050" cy="480476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92384174"/>
      </p:ext>
    </p:extLst>
  </p:cSld>
  <p:clrMapOvr>
    <a:masterClrMapping/>
  </p:clrMapOvr>
  <p:transition/>
</p:sldLayout>
</file>

<file path=ppt/slideLayouts/slideLayout31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42964" y="1028106"/>
            <a:ext cx="3700463" cy="4062413"/>
          </a:xfrm>
        </p:spPr>
        <p:txBody>
          <a:bodyPr/>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00577" y="1028106"/>
            <a:ext cx="3700463" cy="4062413"/>
          </a:xfrm>
        </p:spPr>
        <p:txBody>
          <a:bodyPr/>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75790148"/>
      </p:ext>
    </p:extLst>
  </p:cSld>
  <p:clrMapOvr>
    <a:masterClrMapping/>
  </p:clrMapOvr>
  <p:transition/>
</p:sldLayout>
</file>

<file path=ppt/slideLayouts/slideLayout31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386" cy="479822"/>
          </a:xfrm>
        </p:spPr>
        <p:txBody>
          <a:bodyPr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a:t>Click to edit Master text styles</a:t>
            </a:r>
          </a:p>
        </p:txBody>
      </p:sp>
      <p:sp>
        <p:nvSpPr>
          <p:cNvPr id="4" name="Content Placeholder 3"/>
          <p:cNvSpPr>
            <a:spLocks noGrp="1"/>
          </p:cNvSpPr>
          <p:nvPr>
            <p:ph sz="half" idx="2"/>
          </p:nvPr>
        </p:nvSpPr>
        <p:spPr>
          <a:xfrm>
            <a:off x="457200" y="1631156"/>
            <a:ext cx="4040386" cy="2963466"/>
          </a:xfrm>
        </p:spPr>
        <p:txBody>
          <a:bodyPr/>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224" y="1151335"/>
            <a:ext cx="4041576" cy="479822"/>
          </a:xfrm>
        </p:spPr>
        <p:txBody>
          <a:bodyPr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a:t>Click to edit Master text styles</a:t>
            </a:r>
          </a:p>
        </p:txBody>
      </p:sp>
      <p:sp>
        <p:nvSpPr>
          <p:cNvPr id="6" name="Content Placeholder 5"/>
          <p:cNvSpPr>
            <a:spLocks noGrp="1"/>
          </p:cNvSpPr>
          <p:nvPr>
            <p:ph sz="quarter" idx="4"/>
          </p:nvPr>
        </p:nvSpPr>
        <p:spPr>
          <a:xfrm>
            <a:off x="4645224" y="1631156"/>
            <a:ext cx="4041576" cy="2963466"/>
          </a:xfrm>
        </p:spPr>
        <p:txBody>
          <a:bodyPr/>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17946571"/>
      </p:ext>
    </p:extLst>
  </p:cSld>
  <p:clrMapOvr>
    <a:masterClrMapping/>
  </p:clrMapOvr>
  <p:transition/>
</p:sldLayout>
</file>

<file path=ppt/slideLayouts/slideLayout3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46688053"/>
      </p:ext>
    </p:extLst>
  </p:cSld>
  <p:clrMapOvr>
    <a:masterClrMapping/>
  </p:clrMapOvr>
  <p:transition/>
</p:sldLayout>
</file>

<file path=ppt/slideLayouts/slideLayout3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51922922"/>
      </p:ext>
    </p:extLst>
  </p:cSld>
  <p:clrMapOvr>
    <a:masterClrMapping/>
  </p:clrMapOvr>
  <p:transition/>
</p:sldLayout>
</file>

<file path=ppt/slideLayouts/slideLayout31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7"/>
            <a:ext cx="3008114" cy="871538"/>
          </a:xfrm>
        </p:spPr>
        <p:txBody>
          <a:bodyPr anchor="b"/>
          <a:lstStyle>
            <a:lvl1pPr algn="l">
              <a:defRPr sz="800" b="1"/>
            </a:lvl1pPr>
          </a:lstStyle>
          <a:p>
            <a:r>
              <a:rPr lang="en-US"/>
              <a:t>Click to edit Master title style</a:t>
            </a:r>
          </a:p>
        </p:txBody>
      </p:sp>
      <p:sp>
        <p:nvSpPr>
          <p:cNvPr id="3" name="Content Placeholder 2"/>
          <p:cNvSpPr>
            <a:spLocks noGrp="1"/>
          </p:cNvSpPr>
          <p:nvPr>
            <p:ph idx="1"/>
          </p:nvPr>
        </p:nvSpPr>
        <p:spPr>
          <a:xfrm>
            <a:off x="3574852" y="204788"/>
            <a:ext cx="5111948" cy="4389834"/>
          </a:xfrm>
        </p:spPr>
        <p:txBody>
          <a:bodyPr/>
          <a:lstStyle>
            <a:lvl1pPr>
              <a:defRPr sz="1200"/>
            </a:lvl1pPr>
            <a:lvl2pPr>
              <a:defRPr sz="1100"/>
            </a:lvl2pPr>
            <a:lvl3pPr>
              <a:defRPr sz="900"/>
            </a:lvl3pPr>
            <a:lvl4pPr>
              <a:defRPr sz="800"/>
            </a:lvl4pPr>
            <a:lvl5pPr>
              <a:defRPr sz="800"/>
            </a:lvl5pPr>
            <a:lvl6pPr>
              <a:defRPr sz="800"/>
            </a:lvl6pPr>
            <a:lvl7pPr>
              <a:defRPr sz="800"/>
            </a:lvl7pPr>
            <a:lvl8pPr>
              <a:defRPr sz="800"/>
            </a:lvl8pPr>
            <a:lvl9pPr>
              <a:defRPr sz="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076326"/>
            <a:ext cx="3008114" cy="3518297"/>
          </a:xfrm>
        </p:spPr>
        <p:txBody>
          <a:bodyPr/>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a:t>Click to edit Master text styles</a:t>
            </a:r>
          </a:p>
        </p:txBody>
      </p:sp>
    </p:spTree>
    <p:extLst>
      <p:ext uri="{BB962C8B-B14F-4D97-AF65-F5344CB8AC3E}">
        <p14:creationId xmlns:p14="http://schemas.microsoft.com/office/powerpoint/2010/main" val="1484808471"/>
      </p:ext>
    </p:extLst>
  </p:cSld>
  <p:clrMapOvr>
    <a:masterClrMapping/>
  </p:clrMapOvr>
  <p:transition/>
</p:sldLayout>
</file>

<file path=ppt/slideLayouts/slideLayout31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486" y="3600451"/>
            <a:ext cx="5486400" cy="425053"/>
          </a:xfrm>
        </p:spPr>
        <p:txBody>
          <a:bodyPr anchor="b"/>
          <a:lstStyle>
            <a:lvl1pPr algn="l">
              <a:defRPr sz="800" b="1"/>
            </a:lvl1pPr>
          </a:lstStyle>
          <a:p>
            <a:r>
              <a:rPr lang="en-US"/>
              <a:t>Click to edit Master title style</a:t>
            </a:r>
          </a:p>
        </p:txBody>
      </p:sp>
      <p:sp>
        <p:nvSpPr>
          <p:cNvPr id="3" name="Picture Placeholder 2"/>
          <p:cNvSpPr>
            <a:spLocks noGrp="1"/>
          </p:cNvSpPr>
          <p:nvPr>
            <p:ph type="pic" idx="1"/>
          </p:nvPr>
        </p:nvSpPr>
        <p:spPr>
          <a:xfrm>
            <a:off x="1792486" y="459581"/>
            <a:ext cx="5486400" cy="3086100"/>
          </a:xfrm>
        </p:spPr>
        <p:txBody>
          <a:bodyPr/>
          <a:lstStyle>
            <a:lvl1pPr marL="0" indent="0">
              <a:buNone/>
              <a:defRPr sz="1200"/>
            </a:lvl1pPr>
            <a:lvl2pPr marL="171450" indent="0">
              <a:buNone/>
              <a:defRPr sz="1100"/>
            </a:lvl2pPr>
            <a:lvl3pPr marL="342900" indent="0">
              <a:buNone/>
              <a:defRPr sz="900"/>
            </a:lvl3pPr>
            <a:lvl4pPr marL="514350" indent="0">
              <a:buNone/>
              <a:defRPr sz="800"/>
            </a:lvl4pPr>
            <a:lvl5pPr marL="685800" indent="0">
              <a:buNone/>
              <a:defRPr sz="800"/>
            </a:lvl5pPr>
            <a:lvl6pPr marL="857250" indent="0">
              <a:buNone/>
              <a:defRPr sz="800"/>
            </a:lvl6pPr>
            <a:lvl7pPr marL="1028700" indent="0">
              <a:buNone/>
              <a:defRPr sz="800"/>
            </a:lvl7pPr>
            <a:lvl8pPr marL="1200150" indent="0">
              <a:buNone/>
              <a:defRPr sz="800"/>
            </a:lvl8pPr>
            <a:lvl9pPr marL="1371600" indent="0">
              <a:buNone/>
              <a:defRPr sz="800"/>
            </a:lvl9pPr>
          </a:lstStyle>
          <a:p>
            <a:pPr lvl="0"/>
            <a:r>
              <a:rPr lang="en-US" noProof="0">
                <a:sym typeface="Lucida Grande" charset="0"/>
              </a:rPr>
              <a:t>Click icon to add picture</a:t>
            </a:r>
          </a:p>
        </p:txBody>
      </p:sp>
      <p:sp>
        <p:nvSpPr>
          <p:cNvPr id="4" name="Text Placeholder 3"/>
          <p:cNvSpPr>
            <a:spLocks noGrp="1"/>
          </p:cNvSpPr>
          <p:nvPr>
            <p:ph type="body" sz="half" idx="2"/>
          </p:nvPr>
        </p:nvSpPr>
        <p:spPr>
          <a:xfrm>
            <a:off x="1792486" y="4025504"/>
            <a:ext cx="5486400" cy="603647"/>
          </a:xfrm>
        </p:spPr>
        <p:txBody>
          <a:bodyPr/>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a:t>Click to edit Master text styles</a:t>
            </a:r>
          </a:p>
        </p:txBody>
      </p:sp>
    </p:spTree>
    <p:extLst>
      <p:ext uri="{BB962C8B-B14F-4D97-AF65-F5344CB8AC3E}">
        <p14:creationId xmlns:p14="http://schemas.microsoft.com/office/powerpoint/2010/main" val="4155483630"/>
      </p:ext>
    </p:extLst>
  </p:cSld>
  <p:clrMapOvr>
    <a:masterClrMapping/>
  </p:clrMapOvr>
  <p:transition/>
</p:sldLayout>
</file>

<file path=ppt/slideLayouts/slideLayout3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60297991"/>
      </p:ext>
    </p:extLst>
  </p:cSld>
  <p:clrMapOvr>
    <a:masterClrMapping/>
  </p:clrMapOvr>
  <p:transition/>
</p:sldLayout>
</file>

<file path=ppt/slideLayouts/slideLayout3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0025"/>
            <a:ext cx="2057400" cy="489049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0025"/>
            <a:ext cx="6115050" cy="489049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02658364"/>
      </p:ext>
    </p:extLst>
  </p:cSld>
  <p:clrMapOvr>
    <a:masterClrMapping/>
  </p:clrMapOvr>
  <p:transition/>
</p:sldLayout>
</file>

<file path=ppt/slideLayouts/slideLayout31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171450" indent="0" algn="ctr">
              <a:buNone/>
              <a:defRPr/>
            </a:lvl2pPr>
            <a:lvl3pPr marL="342900" indent="0" algn="ctr">
              <a:buNone/>
              <a:defRPr/>
            </a:lvl3pPr>
            <a:lvl4pPr marL="514350" indent="0" algn="ctr">
              <a:buNone/>
              <a:defRPr/>
            </a:lvl4pPr>
            <a:lvl5pPr marL="685800" indent="0" algn="ctr">
              <a:buNone/>
              <a:defRPr/>
            </a:lvl5pPr>
            <a:lvl6pPr marL="857250" indent="0" algn="ctr">
              <a:buNone/>
              <a:defRPr/>
            </a:lvl6pPr>
            <a:lvl7pPr marL="1028700" indent="0" algn="ctr">
              <a:buNone/>
              <a:defRPr/>
            </a:lvl7pPr>
            <a:lvl8pPr marL="1200150" indent="0" algn="ctr">
              <a:buNone/>
              <a:defRPr/>
            </a:lvl8pPr>
            <a:lvl9pPr marL="1371600" indent="0" algn="ctr">
              <a:buNone/>
              <a:defRPr/>
            </a:lvl9pPr>
          </a:lstStyle>
          <a:p>
            <a:r>
              <a:rPr lang="en-US"/>
              <a:t>Click to edit Master subtitle style</a:t>
            </a:r>
          </a:p>
        </p:txBody>
      </p:sp>
    </p:spTree>
    <p:extLst>
      <p:ext uri="{BB962C8B-B14F-4D97-AF65-F5344CB8AC3E}">
        <p14:creationId xmlns:p14="http://schemas.microsoft.com/office/powerpoint/2010/main" val="3036770553"/>
      </p:ext>
    </p:extLst>
  </p:cSld>
  <p:clrMapOvr>
    <a:masterClrMapping/>
  </p:clrMapOvr>
  <p:transition/>
</p:sldLayout>
</file>

<file path=ppt/slideLayouts/slideLayout3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68619345"/>
      </p:ext>
    </p:extLst>
  </p:cSld>
  <p:clrMapOvr>
    <a:masterClrMapping/>
  </p:clrMapOvr>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a:prstGeom prst="rect">
            <a:avLst/>
          </a:prstGeom>
        </p:spPr>
        <p:txBody>
          <a:bodyPr lIns="34290" tIns="17145" rIns="34290" bIns="17145"/>
          <a:lstStyle>
            <a:lvl1pPr marL="0" indent="0" algn="ctr">
              <a:buNone/>
              <a:defRPr/>
            </a:lvl1pPr>
            <a:lvl2pPr marL="171450" indent="0" algn="ctr">
              <a:buNone/>
              <a:defRPr/>
            </a:lvl2pPr>
            <a:lvl3pPr marL="342900" indent="0" algn="ctr">
              <a:buNone/>
              <a:defRPr/>
            </a:lvl3pPr>
            <a:lvl4pPr marL="514350" indent="0" algn="ctr">
              <a:buNone/>
              <a:defRPr/>
            </a:lvl4pPr>
            <a:lvl5pPr marL="685800" indent="0" algn="ctr">
              <a:buNone/>
              <a:defRPr/>
            </a:lvl5pPr>
            <a:lvl6pPr marL="857250" indent="0" algn="ctr">
              <a:buNone/>
              <a:defRPr/>
            </a:lvl6pPr>
            <a:lvl7pPr marL="1028700" indent="0" algn="ctr">
              <a:buNone/>
              <a:defRPr/>
            </a:lvl7pPr>
            <a:lvl8pPr marL="1200150" indent="0" algn="ctr">
              <a:buNone/>
              <a:defRPr/>
            </a:lvl8pPr>
            <a:lvl9pPr marL="1371600" indent="0" algn="ctr">
              <a:buNone/>
              <a:defRPr/>
            </a:lvl9pPr>
          </a:lstStyle>
          <a:p>
            <a:r>
              <a:rPr lang="en-US"/>
              <a:t>Click to edit Master subtitle style</a:t>
            </a:r>
          </a:p>
        </p:txBody>
      </p:sp>
    </p:spTree>
    <p:extLst>
      <p:ext uri="{BB962C8B-B14F-4D97-AF65-F5344CB8AC3E}">
        <p14:creationId xmlns:p14="http://schemas.microsoft.com/office/powerpoint/2010/main" val="2420236709"/>
      </p:ext>
    </p:extLst>
  </p:cSld>
  <p:clrMapOvr>
    <a:masterClrMapping/>
  </p:clrMapOvr>
  <p:transition/>
</p:sldLayout>
</file>

<file path=ppt/slideLayouts/slideLayout3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114" y="3305176"/>
            <a:ext cx="7772400" cy="1021556"/>
          </a:xfrm>
        </p:spPr>
        <p:txBody>
          <a:bodyPr/>
          <a:lstStyle>
            <a:lvl1pPr algn="l">
              <a:defRPr sz="1500" b="1" cap="all"/>
            </a:lvl1pPr>
          </a:lstStyle>
          <a:p>
            <a:r>
              <a:rPr lang="en-US"/>
              <a:t>Click to edit Master title style</a:t>
            </a:r>
          </a:p>
        </p:txBody>
      </p:sp>
      <p:sp>
        <p:nvSpPr>
          <p:cNvPr id="3" name="Text Placeholder 2"/>
          <p:cNvSpPr>
            <a:spLocks noGrp="1"/>
          </p:cNvSpPr>
          <p:nvPr>
            <p:ph type="body" idx="1"/>
          </p:nvPr>
        </p:nvSpPr>
        <p:spPr>
          <a:xfrm>
            <a:off x="722114" y="2180035"/>
            <a:ext cx="7772400" cy="1125141"/>
          </a:xfrm>
        </p:spPr>
        <p:txBody>
          <a:bodyPr anchor="b"/>
          <a:lstStyle>
            <a:lvl1pPr marL="0" indent="0">
              <a:buNone/>
              <a:defRPr sz="800"/>
            </a:lvl1pPr>
            <a:lvl2pPr marL="171450" indent="0">
              <a:buNone/>
              <a:defRPr sz="700"/>
            </a:lvl2pPr>
            <a:lvl3pPr marL="342900" indent="0">
              <a:buNone/>
              <a:defRPr sz="600"/>
            </a:lvl3pPr>
            <a:lvl4pPr marL="514350" indent="0">
              <a:buNone/>
              <a:defRPr sz="500"/>
            </a:lvl4pPr>
            <a:lvl5pPr marL="685800" indent="0">
              <a:buNone/>
              <a:defRPr sz="500"/>
            </a:lvl5pPr>
            <a:lvl6pPr marL="857250" indent="0">
              <a:buNone/>
              <a:defRPr sz="500"/>
            </a:lvl6pPr>
            <a:lvl7pPr marL="1028700" indent="0">
              <a:buNone/>
              <a:defRPr sz="500"/>
            </a:lvl7pPr>
            <a:lvl8pPr marL="1200150" indent="0">
              <a:buNone/>
              <a:defRPr sz="500"/>
            </a:lvl8pPr>
            <a:lvl9pPr marL="1371600" indent="0">
              <a:buNone/>
              <a:defRPr sz="500"/>
            </a:lvl9pPr>
          </a:lstStyle>
          <a:p>
            <a:pPr lvl="0"/>
            <a:r>
              <a:rPr lang="en-US"/>
              <a:t>Click to edit Master text styles</a:t>
            </a:r>
          </a:p>
        </p:txBody>
      </p:sp>
    </p:spTree>
    <p:extLst>
      <p:ext uri="{BB962C8B-B14F-4D97-AF65-F5344CB8AC3E}">
        <p14:creationId xmlns:p14="http://schemas.microsoft.com/office/powerpoint/2010/main" val="3011896511"/>
      </p:ext>
    </p:extLst>
  </p:cSld>
  <p:clrMapOvr>
    <a:masterClrMapping/>
  </p:clrMapOvr>
  <p:transition/>
</p:sldLayout>
</file>

<file path=ppt/slideLayouts/slideLayout3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062037" y="1447205"/>
            <a:ext cx="3481388" cy="3695700"/>
          </a:xfrm>
        </p:spPr>
        <p:txBody>
          <a:bodyPr/>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00575" y="1447205"/>
            <a:ext cx="3481388" cy="3695700"/>
          </a:xfrm>
        </p:spPr>
        <p:txBody>
          <a:bodyPr/>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05185013"/>
      </p:ext>
    </p:extLst>
  </p:cSld>
  <p:clrMapOvr>
    <a:masterClrMapping/>
  </p:clrMapOvr>
  <p:transition/>
</p:sldLayout>
</file>

<file path=ppt/slideLayouts/slideLayout3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386" cy="479822"/>
          </a:xfrm>
        </p:spPr>
        <p:txBody>
          <a:bodyPr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a:t>Click to edit Master text styles</a:t>
            </a:r>
          </a:p>
        </p:txBody>
      </p:sp>
      <p:sp>
        <p:nvSpPr>
          <p:cNvPr id="4" name="Content Placeholder 3"/>
          <p:cNvSpPr>
            <a:spLocks noGrp="1"/>
          </p:cNvSpPr>
          <p:nvPr>
            <p:ph sz="half" idx="2"/>
          </p:nvPr>
        </p:nvSpPr>
        <p:spPr>
          <a:xfrm>
            <a:off x="457200" y="1631156"/>
            <a:ext cx="4040386" cy="2963466"/>
          </a:xfrm>
        </p:spPr>
        <p:txBody>
          <a:bodyPr/>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224" y="1151335"/>
            <a:ext cx="4041576" cy="479822"/>
          </a:xfrm>
        </p:spPr>
        <p:txBody>
          <a:bodyPr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a:t>Click to edit Master text styles</a:t>
            </a:r>
          </a:p>
        </p:txBody>
      </p:sp>
      <p:sp>
        <p:nvSpPr>
          <p:cNvPr id="6" name="Content Placeholder 5"/>
          <p:cNvSpPr>
            <a:spLocks noGrp="1"/>
          </p:cNvSpPr>
          <p:nvPr>
            <p:ph sz="quarter" idx="4"/>
          </p:nvPr>
        </p:nvSpPr>
        <p:spPr>
          <a:xfrm>
            <a:off x="4645224" y="1631156"/>
            <a:ext cx="4041576" cy="2963466"/>
          </a:xfrm>
        </p:spPr>
        <p:txBody>
          <a:bodyPr/>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34021231"/>
      </p:ext>
    </p:extLst>
  </p:cSld>
  <p:clrMapOvr>
    <a:masterClrMapping/>
  </p:clrMapOvr>
  <p:transition/>
</p:sldLayout>
</file>

<file path=ppt/slideLayouts/slideLayout3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42401833"/>
      </p:ext>
    </p:extLst>
  </p:cSld>
  <p:clrMapOvr>
    <a:masterClrMapping/>
  </p:clrMapOvr>
  <p:transition/>
</p:sldLayout>
</file>

<file path=ppt/slideLayouts/slideLayout3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81467522"/>
      </p:ext>
    </p:extLst>
  </p:cSld>
  <p:clrMapOvr>
    <a:masterClrMapping/>
  </p:clrMapOvr>
  <p:transition/>
</p:sldLayout>
</file>

<file path=ppt/slideLayouts/slideLayout3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7"/>
            <a:ext cx="3008114" cy="871538"/>
          </a:xfrm>
        </p:spPr>
        <p:txBody>
          <a:bodyPr anchor="b"/>
          <a:lstStyle>
            <a:lvl1pPr algn="l">
              <a:defRPr sz="800" b="1"/>
            </a:lvl1pPr>
          </a:lstStyle>
          <a:p>
            <a:r>
              <a:rPr lang="en-US"/>
              <a:t>Click to edit Master title style</a:t>
            </a:r>
          </a:p>
        </p:txBody>
      </p:sp>
      <p:sp>
        <p:nvSpPr>
          <p:cNvPr id="3" name="Content Placeholder 2"/>
          <p:cNvSpPr>
            <a:spLocks noGrp="1"/>
          </p:cNvSpPr>
          <p:nvPr>
            <p:ph idx="1"/>
          </p:nvPr>
        </p:nvSpPr>
        <p:spPr>
          <a:xfrm>
            <a:off x="3574852" y="204788"/>
            <a:ext cx="5111948" cy="4389834"/>
          </a:xfrm>
        </p:spPr>
        <p:txBody>
          <a:bodyPr/>
          <a:lstStyle>
            <a:lvl1pPr>
              <a:defRPr sz="1200"/>
            </a:lvl1pPr>
            <a:lvl2pPr>
              <a:defRPr sz="1100"/>
            </a:lvl2pPr>
            <a:lvl3pPr>
              <a:defRPr sz="900"/>
            </a:lvl3pPr>
            <a:lvl4pPr>
              <a:defRPr sz="800"/>
            </a:lvl4pPr>
            <a:lvl5pPr>
              <a:defRPr sz="800"/>
            </a:lvl5pPr>
            <a:lvl6pPr>
              <a:defRPr sz="800"/>
            </a:lvl6pPr>
            <a:lvl7pPr>
              <a:defRPr sz="800"/>
            </a:lvl7pPr>
            <a:lvl8pPr>
              <a:defRPr sz="800"/>
            </a:lvl8pPr>
            <a:lvl9pPr>
              <a:defRPr sz="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076326"/>
            <a:ext cx="3008114" cy="3518297"/>
          </a:xfrm>
        </p:spPr>
        <p:txBody>
          <a:bodyPr/>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a:t>Click to edit Master text styles</a:t>
            </a:r>
          </a:p>
        </p:txBody>
      </p:sp>
    </p:spTree>
    <p:extLst>
      <p:ext uri="{BB962C8B-B14F-4D97-AF65-F5344CB8AC3E}">
        <p14:creationId xmlns:p14="http://schemas.microsoft.com/office/powerpoint/2010/main" val="2091286911"/>
      </p:ext>
    </p:extLst>
  </p:cSld>
  <p:clrMapOvr>
    <a:masterClrMapping/>
  </p:clrMapOvr>
  <p:transition/>
</p:sldLayout>
</file>

<file path=ppt/slideLayouts/slideLayout3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486" y="3600451"/>
            <a:ext cx="5486400" cy="425053"/>
          </a:xfrm>
        </p:spPr>
        <p:txBody>
          <a:bodyPr anchor="b"/>
          <a:lstStyle>
            <a:lvl1pPr algn="l">
              <a:defRPr sz="800" b="1"/>
            </a:lvl1pPr>
          </a:lstStyle>
          <a:p>
            <a:r>
              <a:rPr lang="en-US"/>
              <a:t>Click to edit Master title style</a:t>
            </a:r>
          </a:p>
        </p:txBody>
      </p:sp>
      <p:sp>
        <p:nvSpPr>
          <p:cNvPr id="3" name="Picture Placeholder 2"/>
          <p:cNvSpPr>
            <a:spLocks noGrp="1"/>
          </p:cNvSpPr>
          <p:nvPr>
            <p:ph type="pic" idx="1"/>
          </p:nvPr>
        </p:nvSpPr>
        <p:spPr>
          <a:xfrm>
            <a:off x="1792486" y="459581"/>
            <a:ext cx="5486400" cy="3086100"/>
          </a:xfrm>
        </p:spPr>
        <p:txBody>
          <a:bodyPr/>
          <a:lstStyle>
            <a:lvl1pPr marL="0" indent="0">
              <a:buNone/>
              <a:defRPr sz="1200"/>
            </a:lvl1pPr>
            <a:lvl2pPr marL="171450" indent="0">
              <a:buNone/>
              <a:defRPr sz="1100"/>
            </a:lvl2pPr>
            <a:lvl3pPr marL="342900" indent="0">
              <a:buNone/>
              <a:defRPr sz="900"/>
            </a:lvl3pPr>
            <a:lvl4pPr marL="514350" indent="0">
              <a:buNone/>
              <a:defRPr sz="800"/>
            </a:lvl4pPr>
            <a:lvl5pPr marL="685800" indent="0">
              <a:buNone/>
              <a:defRPr sz="800"/>
            </a:lvl5pPr>
            <a:lvl6pPr marL="857250" indent="0">
              <a:buNone/>
              <a:defRPr sz="800"/>
            </a:lvl6pPr>
            <a:lvl7pPr marL="1028700" indent="0">
              <a:buNone/>
              <a:defRPr sz="800"/>
            </a:lvl7pPr>
            <a:lvl8pPr marL="1200150" indent="0">
              <a:buNone/>
              <a:defRPr sz="800"/>
            </a:lvl8pPr>
            <a:lvl9pPr marL="1371600" indent="0">
              <a:buNone/>
              <a:defRPr sz="800"/>
            </a:lvl9pPr>
          </a:lstStyle>
          <a:p>
            <a:pPr lvl="0"/>
            <a:r>
              <a:rPr lang="en-US" noProof="0">
                <a:sym typeface="Lucida Grande" charset="0"/>
              </a:rPr>
              <a:t>Click icon to add picture</a:t>
            </a:r>
          </a:p>
        </p:txBody>
      </p:sp>
      <p:sp>
        <p:nvSpPr>
          <p:cNvPr id="4" name="Text Placeholder 3"/>
          <p:cNvSpPr>
            <a:spLocks noGrp="1"/>
          </p:cNvSpPr>
          <p:nvPr>
            <p:ph type="body" sz="half" idx="2"/>
          </p:nvPr>
        </p:nvSpPr>
        <p:spPr>
          <a:xfrm>
            <a:off x="1792486" y="4025504"/>
            <a:ext cx="5486400" cy="603647"/>
          </a:xfrm>
        </p:spPr>
        <p:txBody>
          <a:bodyPr/>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a:t>Click to edit Master text styles</a:t>
            </a:r>
          </a:p>
        </p:txBody>
      </p:sp>
    </p:spTree>
    <p:extLst>
      <p:ext uri="{BB962C8B-B14F-4D97-AF65-F5344CB8AC3E}">
        <p14:creationId xmlns:p14="http://schemas.microsoft.com/office/powerpoint/2010/main" val="43152489"/>
      </p:ext>
    </p:extLst>
  </p:cSld>
  <p:clrMapOvr>
    <a:masterClrMapping/>
  </p:clrMapOvr>
  <p:transition/>
</p:sldLayout>
</file>

<file path=ppt/slideLayouts/slideLayout3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95652836"/>
      </p:ext>
    </p:extLst>
  </p:cSld>
  <p:clrMapOvr>
    <a:masterClrMapping/>
  </p:clrMapOvr>
  <p:transition/>
</p:sldLayout>
</file>

<file path=ppt/slideLayouts/slideLayout3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619126"/>
            <a:ext cx="2057400" cy="452378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619126"/>
            <a:ext cx="6115050" cy="45237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92670039"/>
      </p:ext>
    </p:extLst>
  </p:cSld>
  <p:clrMapOvr>
    <a:masterClrMapping/>
  </p:clrMapOvr>
  <p:transition/>
</p:sldLayout>
</file>

<file path=ppt/slideLayouts/slideLayout32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a:prstGeom prst="rect">
            <a:avLst/>
          </a:prstGeom>
        </p:spPr>
        <p:txBody>
          <a:bodyPr lIns="34290" tIns="17145" rIns="34290" bIns="17145"/>
          <a:lstStyle>
            <a:lvl1pPr marL="0" indent="0" algn="ctr">
              <a:buNone/>
              <a:defRPr/>
            </a:lvl1pPr>
            <a:lvl2pPr marL="171450" indent="0" algn="ctr">
              <a:buNone/>
              <a:defRPr/>
            </a:lvl2pPr>
            <a:lvl3pPr marL="342900" indent="0" algn="ctr">
              <a:buNone/>
              <a:defRPr/>
            </a:lvl3pPr>
            <a:lvl4pPr marL="514350" indent="0" algn="ctr">
              <a:buNone/>
              <a:defRPr/>
            </a:lvl4pPr>
            <a:lvl5pPr marL="685800" indent="0" algn="ctr">
              <a:buNone/>
              <a:defRPr/>
            </a:lvl5pPr>
            <a:lvl6pPr marL="857250" indent="0" algn="ctr">
              <a:buNone/>
              <a:defRPr/>
            </a:lvl6pPr>
            <a:lvl7pPr marL="1028700" indent="0" algn="ctr">
              <a:buNone/>
              <a:defRPr/>
            </a:lvl7pPr>
            <a:lvl8pPr marL="1200150" indent="0" algn="ctr">
              <a:buNone/>
              <a:defRPr/>
            </a:lvl8pPr>
            <a:lvl9pPr marL="1371600" indent="0" algn="ctr">
              <a:buNone/>
              <a:defRPr/>
            </a:lvl9pPr>
          </a:lstStyle>
          <a:p>
            <a:r>
              <a:rPr lang="en-US"/>
              <a:t>Click to edit Master subtitle style</a:t>
            </a:r>
          </a:p>
        </p:txBody>
      </p:sp>
    </p:spTree>
    <p:extLst>
      <p:ext uri="{BB962C8B-B14F-4D97-AF65-F5344CB8AC3E}">
        <p14:creationId xmlns:p14="http://schemas.microsoft.com/office/powerpoint/2010/main" val="1582367958"/>
      </p:ext>
    </p:extLst>
  </p:cSld>
  <p:clrMapOvr>
    <a:masterClrMapping/>
  </p:clrMapOvr>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457200" y="1200151"/>
            <a:ext cx="8229600" cy="3394472"/>
          </a:xfrm>
          <a:prstGeom prst="rect">
            <a:avLst/>
          </a:prstGeom>
        </p:spPr>
        <p:txBody>
          <a:bodyPr lIns="34290" tIns="17145" rIns="34290" bIns="17145"/>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26856086"/>
      </p:ext>
    </p:extLst>
  </p:cSld>
  <p:clrMapOvr>
    <a:masterClrMapping/>
  </p:clrMapOvr>
  <p:transition/>
</p:sldLayout>
</file>

<file path=ppt/slideLayouts/slideLayout33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457200" y="1200151"/>
            <a:ext cx="8229600" cy="3394472"/>
          </a:xfrm>
          <a:prstGeom prst="rect">
            <a:avLst/>
          </a:prstGeom>
        </p:spPr>
        <p:txBody>
          <a:bodyPr lIns="34290" tIns="17145" rIns="34290" bIns="17145"/>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6496422"/>
      </p:ext>
    </p:extLst>
  </p:cSld>
  <p:clrMapOvr>
    <a:masterClrMapping/>
  </p:clrMapOvr>
  <p:transition/>
</p:sldLayout>
</file>

<file path=ppt/slideLayouts/slideLayout33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114" y="3305176"/>
            <a:ext cx="7772400" cy="1021556"/>
          </a:xfrm>
        </p:spPr>
        <p:txBody>
          <a:bodyPr/>
          <a:lstStyle>
            <a:lvl1pPr algn="l">
              <a:defRPr sz="1500" b="1" cap="all"/>
            </a:lvl1pPr>
          </a:lstStyle>
          <a:p>
            <a:r>
              <a:rPr lang="en-US"/>
              <a:t>Click to edit Master title style</a:t>
            </a:r>
          </a:p>
        </p:txBody>
      </p:sp>
      <p:sp>
        <p:nvSpPr>
          <p:cNvPr id="3" name="Text Placeholder 2"/>
          <p:cNvSpPr>
            <a:spLocks noGrp="1"/>
          </p:cNvSpPr>
          <p:nvPr>
            <p:ph type="body" idx="1"/>
          </p:nvPr>
        </p:nvSpPr>
        <p:spPr>
          <a:xfrm>
            <a:off x="722114" y="2180035"/>
            <a:ext cx="7772400" cy="1125141"/>
          </a:xfrm>
          <a:prstGeom prst="rect">
            <a:avLst/>
          </a:prstGeom>
        </p:spPr>
        <p:txBody>
          <a:bodyPr lIns="34290" tIns="17145" rIns="34290" bIns="17145" anchor="b"/>
          <a:lstStyle>
            <a:lvl1pPr marL="0" indent="0">
              <a:buNone/>
              <a:defRPr sz="800"/>
            </a:lvl1pPr>
            <a:lvl2pPr marL="171450" indent="0">
              <a:buNone/>
              <a:defRPr sz="700"/>
            </a:lvl2pPr>
            <a:lvl3pPr marL="342900" indent="0">
              <a:buNone/>
              <a:defRPr sz="600"/>
            </a:lvl3pPr>
            <a:lvl4pPr marL="514350" indent="0">
              <a:buNone/>
              <a:defRPr sz="500"/>
            </a:lvl4pPr>
            <a:lvl5pPr marL="685800" indent="0">
              <a:buNone/>
              <a:defRPr sz="500"/>
            </a:lvl5pPr>
            <a:lvl6pPr marL="857250" indent="0">
              <a:buNone/>
              <a:defRPr sz="500"/>
            </a:lvl6pPr>
            <a:lvl7pPr marL="1028700" indent="0">
              <a:buNone/>
              <a:defRPr sz="500"/>
            </a:lvl7pPr>
            <a:lvl8pPr marL="1200150" indent="0">
              <a:buNone/>
              <a:defRPr sz="500"/>
            </a:lvl8pPr>
            <a:lvl9pPr marL="1371600" indent="0">
              <a:buNone/>
              <a:defRPr sz="500"/>
            </a:lvl9pPr>
          </a:lstStyle>
          <a:p>
            <a:pPr lvl="0"/>
            <a:r>
              <a:rPr lang="en-US"/>
              <a:t>Click to edit Master text styles</a:t>
            </a:r>
          </a:p>
        </p:txBody>
      </p:sp>
    </p:spTree>
    <p:extLst>
      <p:ext uri="{BB962C8B-B14F-4D97-AF65-F5344CB8AC3E}">
        <p14:creationId xmlns:p14="http://schemas.microsoft.com/office/powerpoint/2010/main" val="2895789987"/>
      </p:ext>
    </p:extLst>
  </p:cSld>
  <p:clrMapOvr>
    <a:masterClrMapping/>
  </p:clrMapOvr>
  <p:transition/>
</p:sldLayout>
</file>

<file path=ppt/slideLayouts/slideLayout33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2" y="1200151"/>
            <a:ext cx="4086225" cy="3394472"/>
          </a:xfrm>
          <a:prstGeom prst="rect">
            <a:avLst/>
          </a:prstGeom>
        </p:spPr>
        <p:txBody>
          <a:bodyPr lIns="34290" tIns="17145" rIns="34290" bIns="17145"/>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00577" y="1200151"/>
            <a:ext cx="4086225" cy="3394472"/>
          </a:xfrm>
          <a:prstGeom prst="rect">
            <a:avLst/>
          </a:prstGeom>
        </p:spPr>
        <p:txBody>
          <a:bodyPr lIns="34290" tIns="17145" rIns="34290" bIns="17145"/>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39669750"/>
      </p:ext>
    </p:extLst>
  </p:cSld>
  <p:clrMapOvr>
    <a:masterClrMapping/>
  </p:clrMapOvr>
  <p:transition/>
</p:sldLayout>
</file>

<file path=ppt/slideLayouts/slideLayout33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386" cy="479822"/>
          </a:xfrm>
          <a:prstGeom prst="rect">
            <a:avLst/>
          </a:prstGeom>
        </p:spPr>
        <p:txBody>
          <a:bodyPr lIns="34290" tIns="17145" rIns="34290" bIns="17145"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a:t>Click to edit Master text styles</a:t>
            </a:r>
          </a:p>
        </p:txBody>
      </p:sp>
      <p:sp>
        <p:nvSpPr>
          <p:cNvPr id="4" name="Content Placeholder 3"/>
          <p:cNvSpPr>
            <a:spLocks noGrp="1"/>
          </p:cNvSpPr>
          <p:nvPr>
            <p:ph sz="half" idx="2"/>
          </p:nvPr>
        </p:nvSpPr>
        <p:spPr>
          <a:xfrm>
            <a:off x="457200" y="1631156"/>
            <a:ext cx="4040386" cy="2963466"/>
          </a:xfrm>
          <a:prstGeom prst="rect">
            <a:avLst/>
          </a:prstGeom>
        </p:spPr>
        <p:txBody>
          <a:bodyPr lIns="34290" tIns="17145" rIns="34290" bIns="17145"/>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224" y="1151335"/>
            <a:ext cx="4041576" cy="479822"/>
          </a:xfrm>
          <a:prstGeom prst="rect">
            <a:avLst/>
          </a:prstGeom>
        </p:spPr>
        <p:txBody>
          <a:bodyPr lIns="34290" tIns="17145" rIns="34290" bIns="17145"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a:t>Click to edit Master text styles</a:t>
            </a:r>
          </a:p>
        </p:txBody>
      </p:sp>
      <p:sp>
        <p:nvSpPr>
          <p:cNvPr id="6" name="Content Placeholder 5"/>
          <p:cNvSpPr>
            <a:spLocks noGrp="1"/>
          </p:cNvSpPr>
          <p:nvPr>
            <p:ph sz="quarter" idx="4"/>
          </p:nvPr>
        </p:nvSpPr>
        <p:spPr>
          <a:xfrm>
            <a:off x="4645224" y="1631156"/>
            <a:ext cx="4041576" cy="2963466"/>
          </a:xfrm>
          <a:prstGeom prst="rect">
            <a:avLst/>
          </a:prstGeom>
        </p:spPr>
        <p:txBody>
          <a:bodyPr lIns="34290" tIns="17145" rIns="34290" bIns="17145"/>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46540886"/>
      </p:ext>
    </p:extLst>
  </p:cSld>
  <p:clrMapOvr>
    <a:masterClrMapping/>
  </p:clrMapOvr>
  <p:transition/>
</p:sldLayout>
</file>

<file path=ppt/slideLayouts/slideLayout33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91325574"/>
      </p:ext>
    </p:extLst>
  </p:cSld>
  <p:clrMapOvr>
    <a:masterClrMapping/>
  </p:clrMapOvr>
  <p:transition/>
</p:sldLayout>
</file>

<file path=ppt/slideLayouts/slideLayout3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8368456"/>
      </p:ext>
    </p:extLst>
  </p:cSld>
  <p:clrMapOvr>
    <a:masterClrMapping/>
  </p:clrMapOvr>
  <p:transition/>
</p:sldLayout>
</file>

<file path=ppt/slideLayouts/slideLayout33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7"/>
            <a:ext cx="3008114" cy="871538"/>
          </a:xfrm>
        </p:spPr>
        <p:txBody>
          <a:bodyPr anchor="b"/>
          <a:lstStyle>
            <a:lvl1pPr algn="l">
              <a:defRPr sz="800" b="1"/>
            </a:lvl1pPr>
          </a:lstStyle>
          <a:p>
            <a:r>
              <a:rPr lang="en-US"/>
              <a:t>Click to edit Master title style</a:t>
            </a:r>
          </a:p>
        </p:txBody>
      </p:sp>
      <p:sp>
        <p:nvSpPr>
          <p:cNvPr id="3" name="Content Placeholder 2"/>
          <p:cNvSpPr>
            <a:spLocks noGrp="1"/>
          </p:cNvSpPr>
          <p:nvPr>
            <p:ph idx="1"/>
          </p:nvPr>
        </p:nvSpPr>
        <p:spPr>
          <a:xfrm>
            <a:off x="3574852" y="204788"/>
            <a:ext cx="5111948" cy="4389834"/>
          </a:xfrm>
          <a:prstGeom prst="rect">
            <a:avLst/>
          </a:prstGeom>
        </p:spPr>
        <p:txBody>
          <a:bodyPr lIns="34290" tIns="17145" rIns="34290" bIns="17145"/>
          <a:lstStyle>
            <a:lvl1pPr>
              <a:defRPr sz="1200"/>
            </a:lvl1pPr>
            <a:lvl2pPr>
              <a:defRPr sz="1100"/>
            </a:lvl2pPr>
            <a:lvl3pPr>
              <a:defRPr sz="900"/>
            </a:lvl3pPr>
            <a:lvl4pPr>
              <a:defRPr sz="800"/>
            </a:lvl4pPr>
            <a:lvl5pPr>
              <a:defRPr sz="800"/>
            </a:lvl5pPr>
            <a:lvl6pPr>
              <a:defRPr sz="800"/>
            </a:lvl6pPr>
            <a:lvl7pPr>
              <a:defRPr sz="800"/>
            </a:lvl7pPr>
            <a:lvl8pPr>
              <a:defRPr sz="800"/>
            </a:lvl8pPr>
            <a:lvl9pPr>
              <a:defRPr sz="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076326"/>
            <a:ext cx="3008114" cy="3518297"/>
          </a:xfrm>
          <a:prstGeom prst="rect">
            <a:avLst/>
          </a:prstGeom>
        </p:spPr>
        <p:txBody>
          <a:bodyPr lIns="34290" tIns="17145" rIns="34290" bIns="17145"/>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a:t>Click to edit Master text styles</a:t>
            </a:r>
          </a:p>
        </p:txBody>
      </p:sp>
    </p:spTree>
    <p:extLst>
      <p:ext uri="{BB962C8B-B14F-4D97-AF65-F5344CB8AC3E}">
        <p14:creationId xmlns:p14="http://schemas.microsoft.com/office/powerpoint/2010/main" val="935782356"/>
      </p:ext>
    </p:extLst>
  </p:cSld>
  <p:clrMapOvr>
    <a:masterClrMapping/>
  </p:clrMapOvr>
  <p:transition/>
</p:sldLayout>
</file>

<file path=ppt/slideLayouts/slideLayout33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486" y="3600451"/>
            <a:ext cx="5486400" cy="425053"/>
          </a:xfrm>
        </p:spPr>
        <p:txBody>
          <a:bodyPr anchor="b"/>
          <a:lstStyle>
            <a:lvl1pPr algn="l">
              <a:defRPr sz="800" b="1"/>
            </a:lvl1pPr>
          </a:lstStyle>
          <a:p>
            <a:r>
              <a:rPr lang="en-US"/>
              <a:t>Click to edit Master title style</a:t>
            </a:r>
          </a:p>
        </p:txBody>
      </p:sp>
      <p:sp>
        <p:nvSpPr>
          <p:cNvPr id="3" name="Picture Placeholder 2"/>
          <p:cNvSpPr>
            <a:spLocks noGrp="1"/>
          </p:cNvSpPr>
          <p:nvPr>
            <p:ph type="pic" idx="1"/>
          </p:nvPr>
        </p:nvSpPr>
        <p:spPr>
          <a:xfrm>
            <a:off x="1792486" y="459581"/>
            <a:ext cx="5486400" cy="3086100"/>
          </a:xfrm>
          <a:prstGeom prst="rect">
            <a:avLst/>
          </a:prstGeom>
        </p:spPr>
        <p:txBody>
          <a:bodyPr lIns="34290" tIns="17145" rIns="34290" bIns="17145"/>
          <a:lstStyle>
            <a:lvl1pPr marL="0" indent="0">
              <a:buNone/>
              <a:defRPr sz="1200"/>
            </a:lvl1pPr>
            <a:lvl2pPr marL="171450" indent="0">
              <a:buNone/>
              <a:defRPr sz="1100"/>
            </a:lvl2pPr>
            <a:lvl3pPr marL="342900" indent="0">
              <a:buNone/>
              <a:defRPr sz="900"/>
            </a:lvl3pPr>
            <a:lvl4pPr marL="514350" indent="0">
              <a:buNone/>
              <a:defRPr sz="800"/>
            </a:lvl4pPr>
            <a:lvl5pPr marL="685800" indent="0">
              <a:buNone/>
              <a:defRPr sz="800"/>
            </a:lvl5pPr>
            <a:lvl6pPr marL="857250" indent="0">
              <a:buNone/>
              <a:defRPr sz="800"/>
            </a:lvl6pPr>
            <a:lvl7pPr marL="1028700" indent="0">
              <a:buNone/>
              <a:defRPr sz="800"/>
            </a:lvl7pPr>
            <a:lvl8pPr marL="1200150" indent="0">
              <a:buNone/>
              <a:defRPr sz="800"/>
            </a:lvl8pPr>
            <a:lvl9pPr marL="1371600" indent="0">
              <a:buNone/>
              <a:defRPr sz="800"/>
            </a:lvl9pPr>
          </a:lstStyle>
          <a:p>
            <a:pPr lvl="0"/>
            <a:r>
              <a:rPr lang="en-US" noProof="0">
                <a:sym typeface="Lucida Grande" charset="0"/>
              </a:rPr>
              <a:t>Click icon to add picture</a:t>
            </a:r>
          </a:p>
        </p:txBody>
      </p:sp>
      <p:sp>
        <p:nvSpPr>
          <p:cNvPr id="4" name="Text Placeholder 3"/>
          <p:cNvSpPr>
            <a:spLocks noGrp="1"/>
          </p:cNvSpPr>
          <p:nvPr>
            <p:ph type="body" sz="half" idx="2"/>
          </p:nvPr>
        </p:nvSpPr>
        <p:spPr>
          <a:xfrm>
            <a:off x="1792486" y="4025504"/>
            <a:ext cx="5486400" cy="603647"/>
          </a:xfrm>
          <a:prstGeom prst="rect">
            <a:avLst/>
          </a:prstGeom>
        </p:spPr>
        <p:txBody>
          <a:bodyPr lIns="34290" tIns="17145" rIns="34290" bIns="17145"/>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a:t>Click to edit Master text styles</a:t>
            </a:r>
          </a:p>
        </p:txBody>
      </p:sp>
    </p:spTree>
    <p:extLst>
      <p:ext uri="{BB962C8B-B14F-4D97-AF65-F5344CB8AC3E}">
        <p14:creationId xmlns:p14="http://schemas.microsoft.com/office/powerpoint/2010/main" val="3945236736"/>
      </p:ext>
    </p:extLst>
  </p:cSld>
  <p:clrMapOvr>
    <a:masterClrMapping/>
  </p:clrMapOvr>
  <p:transition/>
</p:sldLayout>
</file>

<file path=ppt/slideLayouts/slideLayout33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a:xfrm>
            <a:off x="457200" y="1200151"/>
            <a:ext cx="8229600" cy="3394472"/>
          </a:xfrm>
          <a:prstGeom prst="rect">
            <a:avLst/>
          </a:prstGeom>
        </p:spPr>
        <p:txBody>
          <a:bodyPr vert="eaVert" lIns="34290" tIns="17145" rIns="34290" bIns="17145"/>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01747374"/>
      </p:ext>
    </p:extLst>
  </p:cSld>
  <p:clrMapOvr>
    <a:masterClrMapping/>
  </p:clrMapOvr>
  <p:transition/>
</p:sldLayout>
</file>

<file path=ppt/slideLayouts/slideLayout33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63129"/>
            <a:ext cx="2057400" cy="433149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63129"/>
            <a:ext cx="6115050" cy="4331494"/>
          </a:xfrm>
          <a:prstGeom prst="rect">
            <a:avLst/>
          </a:prstGeom>
        </p:spPr>
        <p:txBody>
          <a:bodyPr vert="eaVert" lIns="34290" tIns="17145" rIns="34290" bIns="17145"/>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08283152"/>
      </p:ext>
    </p:extLst>
  </p:cSld>
  <p:clrMapOvr>
    <a:masterClrMapping/>
  </p:clrMapOvr>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114" y="3305176"/>
            <a:ext cx="7772400" cy="1021556"/>
          </a:xfrm>
        </p:spPr>
        <p:txBody>
          <a:bodyPr/>
          <a:lstStyle>
            <a:lvl1pPr algn="l">
              <a:defRPr sz="1500" b="1" cap="all"/>
            </a:lvl1pPr>
          </a:lstStyle>
          <a:p>
            <a:r>
              <a:rPr lang="en-US"/>
              <a:t>Click to edit Master title style</a:t>
            </a:r>
          </a:p>
        </p:txBody>
      </p:sp>
      <p:sp>
        <p:nvSpPr>
          <p:cNvPr id="3" name="Text Placeholder 2"/>
          <p:cNvSpPr>
            <a:spLocks noGrp="1"/>
          </p:cNvSpPr>
          <p:nvPr>
            <p:ph type="body" idx="1"/>
          </p:nvPr>
        </p:nvSpPr>
        <p:spPr>
          <a:xfrm>
            <a:off x="722114" y="2180035"/>
            <a:ext cx="7772400" cy="1125141"/>
          </a:xfrm>
          <a:prstGeom prst="rect">
            <a:avLst/>
          </a:prstGeom>
        </p:spPr>
        <p:txBody>
          <a:bodyPr lIns="34290" tIns="17145" rIns="34290" bIns="17145" anchor="b"/>
          <a:lstStyle>
            <a:lvl1pPr marL="0" indent="0">
              <a:buNone/>
              <a:defRPr sz="800"/>
            </a:lvl1pPr>
            <a:lvl2pPr marL="171450" indent="0">
              <a:buNone/>
              <a:defRPr sz="700"/>
            </a:lvl2pPr>
            <a:lvl3pPr marL="342900" indent="0">
              <a:buNone/>
              <a:defRPr sz="600"/>
            </a:lvl3pPr>
            <a:lvl4pPr marL="514350" indent="0">
              <a:buNone/>
              <a:defRPr sz="500"/>
            </a:lvl4pPr>
            <a:lvl5pPr marL="685800" indent="0">
              <a:buNone/>
              <a:defRPr sz="500"/>
            </a:lvl5pPr>
            <a:lvl6pPr marL="857250" indent="0">
              <a:buNone/>
              <a:defRPr sz="500"/>
            </a:lvl6pPr>
            <a:lvl7pPr marL="1028700" indent="0">
              <a:buNone/>
              <a:defRPr sz="500"/>
            </a:lvl7pPr>
            <a:lvl8pPr marL="1200150" indent="0">
              <a:buNone/>
              <a:defRPr sz="500"/>
            </a:lvl8pPr>
            <a:lvl9pPr marL="1371600" indent="0">
              <a:buNone/>
              <a:defRPr sz="500"/>
            </a:lvl9pPr>
          </a:lstStyle>
          <a:p>
            <a:pPr lvl="0"/>
            <a:r>
              <a:rPr lang="en-US"/>
              <a:t>Click to edit Master text styles</a:t>
            </a:r>
          </a:p>
        </p:txBody>
      </p:sp>
    </p:spTree>
    <p:extLst>
      <p:ext uri="{BB962C8B-B14F-4D97-AF65-F5344CB8AC3E}">
        <p14:creationId xmlns:p14="http://schemas.microsoft.com/office/powerpoint/2010/main" val="896796951"/>
      </p:ext>
    </p:extLst>
  </p:cSld>
  <p:clrMapOvr>
    <a:masterClrMapping/>
  </p:clrMapOvr>
  <p:transition/>
</p:sldLayout>
</file>

<file path=ppt/slideLayouts/slideLayout34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a:prstGeom prst="rect">
            <a:avLst/>
          </a:prstGeom>
        </p:spPr>
        <p:txBody>
          <a:bodyPr lIns="34290" tIns="17145" rIns="34290" bIns="17145"/>
          <a:lstStyle>
            <a:lvl1pPr marL="0" indent="0" algn="ctr">
              <a:buNone/>
              <a:defRPr/>
            </a:lvl1pPr>
            <a:lvl2pPr marL="171450" indent="0" algn="ctr">
              <a:buNone/>
              <a:defRPr/>
            </a:lvl2pPr>
            <a:lvl3pPr marL="342900" indent="0" algn="ctr">
              <a:buNone/>
              <a:defRPr/>
            </a:lvl3pPr>
            <a:lvl4pPr marL="514350" indent="0" algn="ctr">
              <a:buNone/>
              <a:defRPr/>
            </a:lvl4pPr>
            <a:lvl5pPr marL="685800" indent="0" algn="ctr">
              <a:buNone/>
              <a:defRPr/>
            </a:lvl5pPr>
            <a:lvl6pPr marL="857250" indent="0" algn="ctr">
              <a:buNone/>
              <a:defRPr/>
            </a:lvl6pPr>
            <a:lvl7pPr marL="1028700" indent="0" algn="ctr">
              <a:buNone/>
              <a:defRPr/>
            </a:lvl7pPr>
            <a:lvl8pPr marL="1200150" indent="0" algn="ctr">
              <a:buNone/>
              <a:defRPr/>
            </a:lvl8pPr>
            <a:lvl9pPr marL="1371600" indent="0" algn="ctr">
              <a:buNone/>
              <a:defRPr/>
            </a:lvl9pPr>
          </a:lstStyle>
          <a:p>
            <a:r>
              <a:rPr lang="en-US"/>
              <a:t>Click to edit Master subtitle style</a:t>
            </a:r>
          </a:p>
        </p:txBody>
      </p:sp>
    </p:spTree>
    <p:extLst>
      <p:ext uri="{BB962C8B-B14F-4D97-AF65-F5344CB8AC3E}">
        <p14:creationId xmlns:p14="http://schemas.microsoft.com/office/powerpoint/2010/main" val="2023172425"/>
      </p:ext>
    </p:extLst>
  </p:cSld>
  <p:clrMapOvr>
    <a:masterClrMapping/>
  </p:clrMapOvr>
  <p:transition/>
</p:sldLayout>
</file>

<file path=ppt/slideLayouts/slideLayout34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457200" y="1200151"/>
            <a:ext cx="8229600" cy="3394472"/>
          </a:xfrm>
          <a:prstGeom prst="rect">
            <a:avLst/>
          </a:prstGeom>
        </p:spPr>
        <p:txBody>
          <a:bodyPr lIns="34290" tIns="17145" rIns="34290" bIns="17145"/>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07450913"/>
      </p:ext>
    </p:extLst>
  </p:cSld>
  <p:clrMapOvr>
    <a:masterClrMapping/>
  </p:clrMapOvr>
  <p:transition/>
</p:sldLayout>
</file>

<file path=ppt/slideLayouts/slideLayout34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114" y="3305176"/>
            <a:ext cx="7772400" cy="1021556"/>
          </a:xfrm>
        </p:spPr>
        <p:txBody>
          <a:bodyPr/>
          <a:lstStyle>
            <a:lvl1pPr algn="l">
              <a:defRPr sz="1500" b="1" cap="all"/>
            </a:lvl1pPr>
          </a:lstStyle>
          <a:p>
            <a:r>
              <a:rPr lang="en-US"/>
              <a:t>Click to edit Master title style</a:t>
            </a:r>
          </a:p>
        </p:txBody>
      </p:sp>
      <p:sp>
        <p:nvSpPr>
          <p:cNvPr id="3" name="Text Placeholder 2"/>
          <p:cNvSpPr>
            <a:spLocks noGrp="1"/>
          </p:cNvSpPr>
          <p:nvPr>
            <p:ph type="body" idx="1"/>
          </p:nvPr>
        </p:nvSpPr>
        <p:spPr>
          <a:xfrm>
            <a:off x="722114" y="2180035"/>
            <a:ext cx="7772400" cy="1125141"/>
          </a:xfrm>
          <a:prstGeom prst="rect">
            <a:avLst/>
          </a:prstGeom>
        </p:spPr>
        <p:txBody>
          <a:bodyPr lIns="34290" tIns="17145" rIns="34290" bIns="17145" anchor="b"/>
          <a:lstStyle>
            <a:lvl1pPr marL="0" indent="0">
              <a:buNone/>
              <a:defRPr sz="800"/>
            </a:lvl1pPr>
            <a:lvl2pPr marL="171450" indent="0">
              <a:buNone/>
              <a:defRPr sz="700"/>
            </a:lvl2pPr>
            <a:lvl3pPr marL="342900" indent="0">
              <a:buNone/>
              <a:defRPr sz="600"/>
            </a:lvl3pPr>
            <a:lvl4pPr marL="514350" indent="0">
              <a:buNone/>
              <a:defRPr sz="500"/>
            </a:lvl4pPr>
            <a:lvl5pPr marL="685800" indent="0">
              <a:buNone/>
              <a:defRPr sz="500"/>
            </a:lvl5pPr>
            <a:lvl6pPr marL="857250" indent="0">
              <a:buNone/>
              <a:defRPr sz="500"/>
            </a:lvl6pPr>
            <a:lvl7pPr marL="1028700" indent="0">
              <a:buNone/>
              <a:defRPr sz="500"/>
            </a:lvl7pPr>
            <a:lvl8pPr marL="1200150" indent="0">
              <a:buNone/>
              <a:defRPr sz="500"/>
            </a:lvl8pPr>
            <a:lvl9pPr marL="1371600" indent="0">
              <a:buNone/>
              <a:defRPr sz="500"/>
            </a:lvl9pPr>
          </a:lstStyle>
          <a:p>
            <a:pPr lvl="0"/>
            <a:r>
              <a:rPr lang="en-US"/>
              <a:t>Click to edit Master text styles</a:t>
            </a:r>
          </a:p>
        </p:txBody>
      </p:sp>
    </p:spTree>
    <p:extLst>
      <p:ext uri="{BB962C8B-B14F-4D97-AF65-F5344CB8AC3E}">
        <p14:creationId xmlns:p14="http://schemas.microsoft.com/office/powerpoint/2010/main" val="1988601774"/>
      </p:ext>
    </p:extLst>
  </p:cSld>
  <p:clrMapOvr>
    <a:masterClrMapping/>
  </p:clrMapOvr>
  <p:transition/>
</p:sldLayout>
</file>

<file path=ppt/slideLayouts/slideLayout34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2" y="1200151"/>
            <a:ext cx="4086225" cy="3394472"/>
          </a:xfrm>
          <a:prstGeom prst="rect">
            <a:avLst/>
          </a:prstGeom>
        </p:spPr>
        <p:txBody>
          <a:bodyPr lIns="34290" tIns="17145" rIns="34290" bIns="17145"/>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00577" y="1200151"/>
            <a:ext cx="4086225" cy="3394472"/>
          </a:xfrm>
          <a:prstGeom prst="rect">
            <a:avLst/>
          </a:prstGeom>
        </p:spPr>
        <p:txBody>
          <a:bodyPr lIns="34290" tIns="17145" rIns="34290" bIns="17145"/>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93225967"/>
      </p:ext>
    </p:extLst>
  </p:cSld>
  <p:clrMapOvr>
    <a:masterClrMapping/>
  </p:clrMapOvr>
  <p:transition/>
</p:sldLayout>
</file>

<file path=ppt/slideLayouts/slideLayout34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386" cy="479822"/>
          </a:xfrm>
          <a:prstGeom prst="rect">
            <a:avLst/>
          </a:prstGeom>
        </p:spPr>
        <p:txBody>
          <a:bodyPr lIns="34290" tIns="17145" rIns="34290" bIns="17145"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a:t>Click to edit Master text styles</a:t>
            </a:r>
          </a:p>
        </p:txBody>
      </p:sp>
      <p:sp>
        <p:nvSpPr>
          <p:cNvPr id="4" name="Content Placeholder 3"/>
          <p:cNvSpPr>
            <a:spLocks noGrp="1"/>
          </p:cNvSpPr>
          <p:nvPr>
            <p:ph sz="half" idx="2"/>
          </p:nvPr>
        </p:nvSpPr>
        <p:spPr>
          <a:xfrm>
            <a:off x="457200" y="1631156"/>
            <a:ext cx="4040386" cy="2963466"/>
          </a:xfrm>
          <a:prstGeom prst="rect">
            <a:avLst/>
          </a:prstGeom>
        </p:spPr>
        <p:txBody>
          <a:bodyPr lIns="34290" tIns="17145" rIns="34290" bIns="17145"/>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224" y="1151335"/>
            <a:ext cx="4041576" cy="479822"/>
          </a:xfrm>
          <a:prstGeom prst="rect">
            <a:avLst/>
          </a:prstGeom>
        </p:spPr>
        <p:txBody>
          <a:bodyPr lIns="34290" tIns="17145" rIns="34290" bIns="17145"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a:t>Click to edit Master text styles</a:t>
            </a:r>
          </a:p>
        </p:txBody>
      </p:sp>
      <p:sp>
        <p:nvSpPr>
          <p:cNvPr id="6" name="Content Placeholder 5"/>
          <p:cNvSpPr>
            <a:spLocks noGrp="1"/>
          </p:cNvSpPr>
          <p:nvPr>
            <p:ph sz="quarter" idx="4"/>
          </p:nvPr>
        </p:nvSpPr>
        <p:spPr>
          <a:xfrm>
            <a:off x="4645224" y="1631156"/>
            <a:ext cx="4041576" cy="2963466"/>
          </a:xfrm>
          <a:prstGeom prst="rect">
            <a:avLst/>
          </a:prstGeom>
        </p:spPr>
        <p:txBody>
          <a:bodyPr lIns="34290" tIns="17145" rIns="34290" bIns="17145"/>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61776303"/>
      </p:ext>
    </p:extLst>
  </p:cSld>
  <p:clrMapOvr>
    <a:masterClrMapping/>
  </p:clrMapOvr>
  <p:transition/>
</p:sldLayout>
</file>

<file path=ppt/slideLayouts/slideLayout34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47356578"/>
      </p:ext>
    </p:extLst>
  </p:cSld>
  <p:clrMapOvr>
    <a:masterClrMapping/>
  </p:clrMapOvr>
  <p:transition/>
</p:sldLayout>
</file>

<file path=ppt/slideLayouts/slideLayout34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2776830"/>
      </p:ext>
    </p:extLst>
  </p:cSld>
  <p:clrMapOvr>
    <a:masterClrMapping/>
  </p:clrMapOvr>
  <p:transition/>
</p:sldLayout>
</file>

<file path=ppt/slideLayouts/slideLayout34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7"/>
            <a:ext cx="3008114" cy="871538"/>
          </a:xfrm>
        </p:spPr>
        <p:txBody>
          <a:bodyPr anchor="b"/>
          <a:lstStyle>
            <a:lvl1pPr algn="l">
              <a:defRPr sz="800" b="1"/>
            </a:lvl1pPr>
          </a:lstStyle>
          <a:p>
            <a:r>
              <a:rPr lang="en-US"/>
              <a:t>Click to edit Master title style</a:t>
            </a:r>
          </a:p>
        </p:txBody>
      </p:sp>
      <p:sp>
        <p:nvSpPr>
          <p:cNvPr id="3" name="Content Placeholder 2"/>
          <p:cNvSpPr>
            <a:spLocks noGrp="1"/>
          </p:cNvSpPr>
          <p:nvPr>
            <p:ph idx="1"/>
          </p:nvPr>
        </p:nvSpPr>
        <p:spPr>
          <a:xfrm>
            <a:off x="3574852" y="204788"/>
            <a:ext cx="5111948" cy="4389834"/>
          </a:xfrm>
          <a:prstGeom prst="rect">
            <a:avLst/>
          </a:prstGeom>
        </p:spPr>
        <p:txBody>
          <a:bodyPr lIns="34290" tIns="17145" rIns="34290" bIns="17145"/>
          <a:lstStyle>
            <a:lvl1pPr>
              <a:defRPr sz="1200"/>
            </a:lvl1pPr>
            <a:lvl2pPr>
              <a:defRPr sz="1100"/>
            </a:lvl2pPr>
            <a:lvl3pPr>
              <a:defRPr sz="900"/>
            </a:lvl3pPr>
            <a:lvl4pPr>
              <a:defRPr sz="800"/>
            </a:lvl4pPr>
            <a:lvl5pPr>
              <a:defRPr sz="800"/>
            </a:lvl5pPr>
            <a:lvl6pPr>
              <a:defRPr sz="800"/>
            </a:lvl6pPr>
            <a:lvl7pPr>
              <a:defRPr sz="800"/>
            </a:lvl7pPr>
            <a:lvl8pPr>
              <a:defRPr sz="800"/>
            </a:lvl8pPr>
            <a:lvl9pPr>
              <a:defRPr sz="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076326"/>
            <a:ext cx="3008114" cy="3518297"/>
          </a:xfrm>
          <a:prstGeom prst="rect">
            <a:avLst/>
          </a:prstGeom>
        </p:spPr>
        <p:txBody>
          <a:bodyPr lIns="34290" tIns="17145" rIns="34290" bIns="17145"/>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a:t>Click to edit Master text styles</a:t>
            </a:r>
          </a:p>
        </p:txBody>
      </p:sp>
    </p:spTree>
    <p:extLst>
      <p:ext uri="{BB962C8B-B14F-4D97-AF65-F5344CB8AC3E}">
        <p14:creationId xmlns:p14="http://schemas.microsoft.com/office/powerpoint/2010/main" val="2784887428"/>
      </p:ext>
    </p:extLst>
  </p:cSld>
  <p:clrMapOvr>
    <a:masterClrMapping/>
  </p:clrMapOvr>
  <p:transition/>
</p:sldLayout>
</file>

<file path=ppt/slideLayouts/slideLayout34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486" y="3600451"/>
            <a:ext cx="5486400" cy="425053"/>
          </a:xfrm>
        </p:spPr>
        <p:txBody>
          <a:bodyPr anchor="b"/>
          <a:lstStyle>
            <a:lvl1pPr algn="l">
              <a:defRPr sz="800" b="1"/>
            </a:lvl1pPr>
          </a:lstStyle>
          <a:p>
            <a:r>
              <a:rPr lang="en-US"/>
              <a:t>Click to edit Master title style</a:t>
            </a:r>
          </a:p>
        </p:txBody>
      </p:sp>
      <p:sp>
        <p:nvSpPr>
          <p:cNvPr id="3" name="Picture Placeholder 2"/>
          <p:cNvSpPr>
            <a:spLocks noGrp="1"/>
          </p:cNvSpPr>
          <p:nvPr>
            <p:ph type="pic" idx="1"/>
          </p:nvPr>
        </p:nvSpPr>
        <p:spPr>
          <a:xfrm>
            <a:off x="1792486" y="459581"/>
            <a:ext cx="5486400" cy="3086100"/>
          </a:xfrm>
          <a:prstGeom prst="rect">
            <a:avLst/>
          </a:prstGeom>
        </p:spPr>
        <p:txBody>
          <a:bodyPr lIns="34290" tIns="17145" rIns="34290" bIns="17145"/>
          <a:lstStyle>
            <a:lvl1pPr marL="0" indent="0">
              <a:buNone/>
              <a:defRPr sz="1200"/>
            </a:lvl1pPr>
            <a:lvl2pPr marL="171450" indent="0">
              <a:buNone/>
              <a:defRPr sz="1100"/>
            </a:lvl2pPr>
            <a:lvl3pPr marL="342900" indent="0">
              <a:buNone/>
              <a:defRPr sz="900"/>
            </a:lvl3pPr>
            <a:lvl4pPr marL="514350" indent="0">
              <a:buNone/>
              <a:defRPr sz="800"/>
            </a:lvl4pPr>
            <a:lvl5pPr marL="685800" indent="0">
              <a:buNone/>
              <a:defRPr sz="800"/>
            </a:lvl5pPr>
            <a:lvl6pPr marL="857250" indent="0">
              <a:buNone/>
              <a:defRPr sz="800"/>
            </a:lvl6pPr>
            <a:lvl7pPr marL="1028700" indent="0">
              <a:buNone/>
              <a:defRPr sz="800"/>
            </a:lvl7pPr>
            <a:lvl8pPr marL="1200150" indent="0">
              <a:buNone/>
              <a:defRPr sz="800"/>
            </a:lvl8pPr>
            <a:lvl9pPr marL="1371600" indent="0">
              <a:buNone/>
              <a:defRPr sz="800"/>
            </a:lvl9pPr>
          </a:lstStyle>
          <a:p>
            <a:pPr lvl="0"/>
            <a:r>
              <a:rPr lang="en-US" noProof="0">
                <a:sym typeface="Lucida Grande" charset="0"/>
              </a:rPr>
              <a:t>Click icon to add picture</a:t>
            </a:r>
          </a:p>
        </p:txBody>
      </p:sp>
      <p:sp>
        <p:nvSpPr>
          <p:cNvPr id="4" name="Text Placeholder 3"/>
          <p:cNvSpPr>
            <a:spLocks noGrp="1"/>
          </p:cNvSpPr>
          <p:nvPr>
            <p:ph type="body" sz="half" idx="2"/>
          </p:nvPr>
        </p:nvSpPr>
        <p:spPr>
          <a:xfrm>
            <a:off x="1792486" y="4025504"/>
            <a:ext cx="5486400" cy="603647"/>
          </a:xfrm>
          <a:prstGeom prst="rect">
            <a:avLst/>
          </a:prstGeom>
        </p:spPr>
        <p:txBody>
          <a:bodyPr lIns="34290" tIns="17145" rIns="34290" bIns="17145"/>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a:t>Click to edit Master text styles</a:t>
            </a:r>
          </a:p>
        </p:txBody>
      </p:sp>
    </p:spTree>
    <p:extLst>
      <p:ext uri="{BB962C8B-B14F-4D97-AF65-F5344CB8AC3E}">
        <p14:creationId xmlns:p14="http://schemas.microsoft.com/office/powerpoint/2010/main" val="166767703"/>
      </p:ext>
    </p:extLst>
  </p:cSld>
  <p:clrMapOvr>
    <a:masterClrMapping/>
  </p:clrMapOvr>
  <p:transition/>
</p:sldLayout>
</file>

<file path=ppt/slideLayouts/slideLayout34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a:xfrm>
            <a:off x="457200" y="1200151"/>
            <a:ext cx="8229600" cy="3394472"/>
          </a:xfrm>
          <a:prstGeom prst="rect">
            <a:avLst/>
          </a:prstGeom>
        </p:spPr>
        <p:txBody>
          <a:bodyPr vert="eaVert" lIns="34290" tIns="17145" rIns="34290" bIns="17145"/>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72626254"/>
      </p:ext>
    </p:extLst>
  </p:cSld>
  <p:clrMapOvr>
    <a:masterClrMapping/>
  </p:clrMapOvr>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2" y="1200151"/>
            <a:ext cx="4086225" cy="3394472"/>
          </a:xfrm>
          <a:prstGeom prst="rect">
            <a:avLst/>
          </a:prstGeom>
        </p:spPr>
        <p:txBody>
          <a:bodyPr lIns="34290" tIns="17145" rIns="34290" bIns="17145"/>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00577" y="1200151"/>
            <a:ext cx="4086225" cy="3394472"/>
          </a:xfrm>
          <a:prstGeom prst="rect">
            <a:avLst/>
          </a:prstGeom>
        </p:spPr>
        <p:txBody>
          <a:bodyPr lIns="34290" tIns="17145" rIns="34290" bIns="17145"/>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17324943"/>
      </p:ext>
    </p:extLst>
  </p:cSld>
  <p:clrMapOvr>
    <a:masterClrMapping/>
  </p:clrMapOvr>
  <p:transition/>
</p:sldLayout>
</file>

<file path=ppt/slideLayouts/slideLayout35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32974" y="263129"/>
            <a:ext cx="2058591" cy="433149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63129"/>
            <a:ext cx="6118622" cy="4331494"/>
          </a:xfrm>
          <a:prstGeom prst="rect">
            <a:avLst/>
          </a:prstGeom>
        </p:spPr>
        <p:txBody>
          <a:bodyPr vert="eaVert" lIns="34290" tIns="17145" rIns="34290" bIns="17145"/>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71843567"/>
      </p:ext>
    </p:extLst>
  </p:cSld>
  <p:clrMapOvr>
    <a:masterClrMapping/>
  </p:clrMapOvr>
  <p:transition/>
</p:sldLayout>
</file>

<file path=ppt/slideLayouts/slideLayout35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a:prstGeom prst="rect">
            <a:avLst/>
          </a:prstGeom>
        </p:spPr>
        <p:txBody>
          <a:bodyPr lIns="34290" tIns="17145" rIns="34290" bIns="17145"/>
          <a:lstStyle>
            <a:lvl1pPr marL="0" indent="0" algn="ctr">
              <a:buNone/>
              <a:defRPr/>
            </a:lvl1pPr>
            <a:lvl2pPr marL="171450" indent="0" algn="ctr">
              <a:buNone/>
              <a:defRPr/>
            </a:lvl2pPr>
            <a:lvl3pPr marL="342900" indent="0" algn="ctr">
              <a:buNone/>
              <a:defRPr/>
            </a:lvl3pPr>
            <a:lvl4pPr marL="514350" indent="0" algn="ctr">
              <a:buNone/>
              <a:defRPr/>
            </a:lvl4pPr>
            <a:lvl5pPr marL="685800" indent="0" algn="ctr">
              <a:buNone/>
              <a:defRPr/>
            </a:lvl5pPr>
            <a:lvl6pPr marL="857250" indent="0" algn="ctr">
              <a:buNone/>
              <a:defRPr/>
            </a:lvl6pPr>
            <a:lvl7pPr marL="1028700" indent="0" algn="ctr">
              <a:buNone/>
              <a:defRPr/>
            </a:lvl7pPr>
            <a:lvl8pPr marL="1200150" indent="0" algn="ctr">
              <a:buNone/>
              <a:defRPr/>
            </a:lvl8pPr>
            <a:lvl9pPr marL="1371600" indent="0" algn="ctr">
              <a:buNone/>
              <a:defRPr/>
            </a:lvl9pPr>
          </a:lstStyle>
          <a:p>
            <a:r>
              <a:rPr lang="en-US"/>
              <a:t>Click to edit Master subtitle style</a:t>
            </a:r>
          </a:p>
        </p:txBody>
      </p:sp>
    </p:spTree>
    <p:extLst>
      <p:ext uri="{BB962C8B-B14F-4D97-AF65-F5344CB8AC3E}">
        <p14:creationId xmlns:p14="http://schemas.microsoft.com/office/powerpoint/2010/main" val="2235297603"/>
      </p:ext>
    </p:extLst>
  </p:cSld>
  <p:clrMapOvr>
    <a:masterClrMapping/>
  </p:clrMapOvr>
  <p:transition/>
</p:sldLayout>
</file>

<file path=ppt/slideLayouts/slideLayout35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457200" y="1200151"/>
            <a:ext cx="8229600" cy="3394472"/>
          </a:xfrm>
          <a:prstGeom prst="rect">
            <a:avLst/>
          </a:prstGeom>
        </p:spPr>
        <p:txBody>
          <a:bodyPr lIns="34290" tIns="17145" rIns="34290" bIns="17145"/>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89081069"/>
      </p:ext>
    </p:extLst>
  </p:cSld>
  <p:clrMapOvr>
    <a:masterClrMapping/>
  </p:clrMapOvr>
  <p:transition/>
</p:sldLayout>
</file>

<file path=ppt/slideLayouts/slideLayout35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114" y="3305176"/>
            <a:ext cx="7772400" cy="1021556"/>
          </a:xfrm>
        </p:spPr>
        <p:txBody>
          <a:bodyPr/>
          <a:lstStyle>
            <a:lvl1pPr algn="l">
              <a:defRPr sz="1500" b="1" cap="all"/>
            </a:lvl1pPr>
          </a:lstStyle>
          <a:p>
            <a:r>
              <a:rPr lang="en-US"/>
              <a:t>Click to edit Master title style</a:t>
            </a:r>
          </a:p>
        </p:txBody>
      </p:sp>
      <p:sp>
        <p:nvSpPr>
          <p:cNvPr id="3" name="Text Placeholder 2"/>
          <p:cNvSpPr>
            <a:spLocks noGrp="1"/>
          </p:cNvSpPr>
          <p:nvPr>
            <p:ph type="body" idx="1"/>
          </p:nvPr>
        </p:nvSpPr>
        <p:spPr>
          <a:xfrm>
            <a:off x="722114" y="2180035"/>
            <a:ext cx="7772400" cy="1125141"/>
          </a:xfrm>
          <a:prstGeom prst="rect">
            <a:avLst/>
          </a:prstGeom>
        </p:spPr>
        <p:txBody>
          <a:bodyPr lIns="34290" tIns="17145" rIns="34290" bIns="17145" anchor="b"/>
          <a:lstStyle>
            <a:lvl1pPr marL="0" indent="0">
              <a:buNone/>
              <a:defRPr sz="800"/>
            </a:lvl1pPr>
            <a:lvl2pPr marL="171450" indent="0">
              <a:buNone/>
              <a:defRPr sz="700"/>
            </a:lvl2pPr>
            <a:lvl3pPr marL="342900" indent="0">
              <a:buNone/>
              <a:defRPr sz="600"/>
            </a:lvl3pPr>
            <a:lvl4pPr marL="514350" indent="0">
              <a:buNone/>
              <a:defRPr sz="500"/>
            </a:lvl4pPr>
            <a:lvl5pPr marL="685800" indent="0">
              <a:buNone/>
              <a:defRPr sz="500"/>
            </a:lvl5pPr>
            <a:lvl6pPr marL="857250" indent="0">
              <a:buNone/>
              <a:defRPr sz="500"/>
            </a:lvl6pPr>
            <a:lvl7pPr marL="1028700" indent="0">
              <a:buNone/>
              <a:defRPr sz="500"/>
            </a:lvl7pPr>
            <a:lvl8pPr marL="1200150" indent="0">
              <a:buNone/>
              <a:defRPr sz="500"/>
            </a:lvl8pPr>
            <a:lvl9pPr marL="1371600" indent="0">
              <a:buNone/>
              <a:defRPr sz="500"/>
            </a:lvl9pPr>
          </a:lstStyle>
          <a:p>
            <a:pPr lvl="0"/>
            <a:r>
              <a:rPr lang="en-US"/>
              <a:t>Click to edit Master text styles</a:t>
            </a:r>
          </a:p>
        </p:txBody>
      </p:sp>
    </p:spTree>
    <p:extLst>
      <p:ext uri="{BB962C8B-B14F-4D97-AF65-F5344CB8AC3E}">
        <p14:creationId xmlns:p14="http://schemas.microsoft.com/office/powerpoint/2010/main" val="491602472"/>
      </p:ext>
    </p:extLst>
  </p:cSld>
  <p:clrMapOvr>
    <a:masterClrMapping/>
  </p:clrMapOvr>
  <p:transition/>
</p:sldLayout>
</file>

<file path=ppt/slideLayouts/slideLayout35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2" y="1200151"/>
            <a:ext cx="4086225" cy="3394472"/>
          </a:xfrm>
          <a:prstGeom prst="rect">
            <a:avLst/>
          </a:prstGeom>
        </p:spPr>
        <p:txBody>
          <a:bodyPr lIns="34290" tIns="17145" rIns="34290" bIns="17145"/>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00577" y="1200151"/>
            <a:ext cx="4086225" cy="3394472"/>
          </a:xfrm>
          <a:prstGeom prst="rect">
            <a:avLst/>
          </a:prstGeom>
        </p:spPr>
        <p:txBody>
          <a:bodyPr lIns="34290" tIns="17145" rIns="34290" bIns="17145"/>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92807657"/>
      </p:ext>
    </p:extLst>
  </p:cSld>
  <p:clrMapOvr>
    <a:masterClrMapping/>
  </p:clrMapOvr>
  <p:transition/>
</p:sldLayout>
</file>

<file path=ppt/slideLayouts/slideLayout35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386" cy="479822"/>
          </a:xfrm>
          <a:prstGeom prst="rect">
            <a:avLst/>
          </a:prstGeom>
        </p:spPr>
        <p:txBody>
          <a:bodyPr lIns="34290" tIns="17145" rIns="34290" bIns="17145"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a:t>Click to edit Master text styles</a:t>
            </a:r>
          </a:p>
        </p:txBody>
      </p:sp>
      <p:sp>
        <p:nvSpPr>
          <p:cNvPr id="4" name="Content Placeholder 3"/>
          <p:cNvSpPr>
            <a:spLocks noGrp="1"/>
          </p:cNvSpPr>
          <p:nvPr>
            <p:ph sz="half" idx="2"/>
          </p:nvPr>
        </p:nvSpPr>
        <p:spPr>
          <a:xfrm>
            <a:off x="457200" y="1631156"/>
            <a:ext cx="4040386" cy="2963466"/>
          </a:xfrm>
          <a:prstGeom prst="rect">
            <a:avLst/>
          </a:prstGeom>
        </p:spPr>
        <p:txBody>
          <a:bodyPr lIns="34290" tIns="17145" rIns="34290" bIns="17145"/>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224" y="1151335"/>
            <a:ext cx="4041576" cy="479822"/>
          </a:xfrm>
          <a:prstGeom prst="rect">
            <a:avLst/>
          </a:prstGeom>
        </p:spPr>
        <p:txBody>
          <a:bodyPr lIns="34290" tIns="17145" rIns="34290" bIns="17145"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a:t>Click to edit Master text styles</a:t>
            </a:r>
          </a:p>
        </p:txBody>
      </p:sp>
      <p:sp>
        <p:nvSpPr>
          <p:cNvPr id="6" name="Content Placeholder 5"/>
          <p:cNvSpPr>
            <a:spLocks noGrp="1"/>
          </p:cNvSpPr>
          <p:nvPr>
            <p:ph sz="quarter" idx="4"/>
          </p:nvPr>
        </p:nvSpPr>
        <p:spPr>
          <a:xfrm>
            <a:off x="4645224" y="1631156"/>
            <a:ext cx="4041576" cy="2963466"/>
          </a:xfrm>
          <a:prstGeom prst="rect">
            <a:avLst/>
          </a:prstGeom>
        </p:spPr>
        <p:txBody>
          <a:bodyPr lIns="34290" tIns="17145" rIns="34290" bIns="17145"/>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98017651"/>
      </p:ext>
    </p:extLst>
  </p:cSld>
  <p:clrMapOvr>
    <a:masterClrMapping/>
  </p:clrMapOvr>
  <p:transition/>
</p:sldLayout>
</file>

<file path=ppt/slideLayouts/slideLayout35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01151227"/>
      </p:ext>
    </p:extLst>
  </p:cSld>
  <p:clrMapOvr>
    <a:masterClrMapping/>
  </p:clrMapOvr>
  <p:transition/>
</p:sldLayout>
</file>

<file path=ppt/slideLayouts/slideLayout35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3347821"/>
      </p:ext>
    </p:extLst>
  </p:cSld>
  <p:clrMapOvr>
    <a:masterClrMapping/>
  </p:clrMapOvr>
  <p:transition/>
</p:sldLayout>
</file>

<file path=ppt/slideLayouts/slideLayout35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7"/>
            <a:ext cx="3008114" cy="871538"/>
          </a:xfrm>
        </p:spPr>
        <p:txBody>
          <a:bodyPr anchor="b"/>
          <a:lstStyle>
            <a:lvl1pPr algn="l">
              <a:defRPr sz="800" b="1"/>
            </a:lvl1pPr>
          </a:lstStyle>
          <a:p>
            <a:r>
              <a:rPr lang="en-US"/>
              <a:t>Click to edit Master title style</a:t>
            </a:r>
          </a:p>
        </p:txBody>
      </p:sp>
      <p:sp>
        <p:nvSpPr>
          <p:cNvPr id="3" name="Content Placeholder 2"/>
          <p:cNvSpPr>
            <a:spLocks noGrp="1"/>
          </p:cNvSpPr>
          <p:nvPr>
            <p:ph idx="1"/>
          </p:nvPr>
        </p:nvSpPr>
        <p:spPr>
          <a:xfrm>
            <a:off x="3574852" y="204788"/>
            <a:ext cx="5111948" cy="4389834"/>
          </a:xfrm>
          <a:prstGeom prst="rect">
            <a:avLst/>
          </a:prstGeom>
        </p:spPr>
        <p:txBody>
          <a:bodyPr lIns="34290" tIns="17145" rIns="34290" bIns="17145"/>
          <a:lstStyle>
            <a:lvl1pPr>
              <a:defRPr sz="1200"/>
            </a:lvl1pPr>
            <a:lvl2pPr>
              <a:defRPr sz="1100"/>
            </a:lvl2pPr>
            <a:lvl3pPr>
              <a:defRPr sz="900"/>
            </a:lvl3pPr>
            <a:lvl4pPr>
              <a:defRPr sz="800"/>
            </a:lvl4pPr>
            <a:lvl5pPr>
              <a:defRPr sz="800"/>
            </a:lvl5pPr>
            <a:lvl6pPr>
              <a:defRPr sz="800"/>
            </a:lvl6pPr>
            <a:lvl7pPr>
              <a:defRPr sz="800"/>
            </a:lvl7pPr>
            <a:lvl8pPr>
              <a:defRPr sz="800"/>
            </a:lvl8pPr>
            <a:lvl9pPr>
              <a:defRPr sz="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076326"/>
            <a:ext cx="3008114" cy="3518297"/>
          </a:xfrm>
          <a:prstGeom prst="rect">
            <a:avLst/>
          </a:prstGeom>
        </p:spPr>
        <p:txBody>
          <a:bodyPr lIns="34290" tIns="17145" rIns="34290" bIns="17145"/>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a:t>Click to edit Master text styles</a:t>
            </a:r>
          </a:p>
        </p:txBody>
      </p:sp>
    </p:spTree>
    <p:extLst>
      <p:ext uri="{BB962C8B-B14F-4D97-AF65-F5344CB8AC3E}">
        <p14:creationId xmlns:p14="http://schemas.microsoft.com/office/powerpoint/2010/main" val="2793579457"/>
      </p:ext>
    </p:extLst>
  </p:cSld>
  <p:clrMapOvr>
    <a:masterClrMapping/>
  </p:clrMapOvr>
  <p:transition/>
</p:sldLayout>
</file>

<file path=ppt/slideLayouts/slideLayout35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486" y="3600451"/>
            <a:ext cx="5486400" cy="425053"/>
          </a:xfrm>
        </p:spPr>
        <p:txBody>
          <a:bodyPr anchor="b"/>
          <a:lstStyle>
            <a:lvl1pPr algn="l">
              <a:defRPr sz="800" b="1"/>
            </a:lvl1pPr>
          </a:lstStyle>
          <a:p>
            <a:r>
              <a:rPr lang="en-US"/>
              <a:t>Click to edit Master title style</a:t>
            </a:r>
          </a:p>
        </p:txBody>
      </p:sp>
      <p:sp>
        <p:nvSpPr>
          <p:cNvPr id="3" name="Picture Placeholder 2"/>
          <p:cNvSpPr>
            <a:spLocks noGrp="1"/>
          </p:cNvSpPr>
          <p:nvPr>
            <p:ph type="pic" idx="1"/>
          </p:nvPr>
        </p:nvSpPr>
        <p:spPr>
          <a:xfrm>
            <a:off x="1792486" y="459581"/>
            <a:ext cx="5486400" cy="3086100"/>
          </a:xfrm>
          <a:prstGeom prst="rect">
            <a:avLst/>
          </a:prstGeom>
        </p:spPr>
        <p:txBody>
          <a:bodyPr lIns="34290" tIns="17145" rIns="34290" bIns="17145"/>
          <a:lstStyle>
            <a:lvl1pPr marL="0" indent="0">
              <a:buNone/>
              <a:defRPr sz="1200"/>
            </a:lvl1pPr>
            <a:lvl2pPr marL="171450" indent="0">
              <a:buNone/>
              <a:defRPr sz="1100"/>
            </a:lvl2pPr>
            <a:lvl3pPr marL="342900" indent="0">
              <a:buNone/>
              <a:defRPr sz="900"/>
            </a:lvl3pPr>
            <a:lvl4pPr marL="514350" indent="0">
              <a:buNone/>
              <a:defRPr sz="800"/>
            </a:lvl4pPr>
            <a:lvl5pPr marL="685800" indent="0">
              <a:buNone/>
              <a:defRPr sz="800"/>
            </a:lvl5pPr>
            <a:lvl6pPr marL="857250" indent="0">
              <a:buNone/>
              <a:defRPr sz="800"/>
            </a:lvl6pPr>
            <a:lvl7pPr marL="1028700" indent="0">
              <a:buNone/>
              <a:defRPr sz="800"/>
            </a:lvl7pPr>
            <a:lvl8pPr marL="1200150" indent="0">
              <a:buNone/>
              <a:defRPr sz="800"/>
            </a:lvl8pPr>
            <a:lvl9pPr marL="1371600" indent="0">
              <a:buNone/>
              <a:defRPr sz="800"/>
            </a:lvl9pPr>
          </a:lstStyle>
          <a:p>
            <a:pPr lvl="0"/>
            <a:r>
              <a:rPr lang="en-US" noProof="0">
                <a:sym typeface="Lucida Grande" charset="0"/>
              </a:rPr>
              <a:t>Click icon to add picture</a:t>
            </a:r>
          </a:p>
        </p:txBody>
      </p:sp>
      <p:sp>
        <p:nvSpPr>
          <p:cNvPr id="4" name="Text Placeholder 3"/>
          <p:cNvSpPr>
            <a:spLocks noGrp="1"/>
          </p:cNvSpPr>
          <p:nvPr>
            <p:ph type="body" sz="half" idx="2"/>
          </p:nvPr>
        </p:nvSpPr>
        <p:spPr>
          <a:xfrm>
            <a:off x="1792486" y="4025504"/>
            <a:ext cx="5486400" cy="603647"/>
          </a:xfrm>
          <a:prstGeom prst="rect">
            <a:avLst/>
          </a:prstGeom>
        </p:spPr>
        <p:txBody>
          <a:bodyPr lIns="34290" tIns="17145" rIns="34290" bIns="17145"/>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a:t>Click to edit Master text styles</a:t>
            </a:r>
          </a:p>
        </p:txBody>
      </p:sp>
    </p:spTree>
    <p:extLst>
      <p:ext uri="{BB962C8B-B14F-4D97-AF65-F5344CB8AC3E}">
        <p14:creationId xmlns:p14="http://schemas.microsoft.com/office/powerpoint/2010/main" val="1717643048"/>
      </p:ext>
    </p:extLst>
  </p:cSld>
  <p:clrMapOvr>
    <a:masterClrMapping/>
  </p:clrMapOvr>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386" cy="479822"/>
          </a:xfrm>
          <a:prstGeom prst="rect">
            <a:avLst/>
          </a:prstGeom>
        </p:spPr>
        <p:txBody>
          <a:bodyPr lIns="34290" tIns="17145" rIns="34290" bIns="17145"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a:t>Click to edit Master text styles</a:t>
            </a:r>
          </a:p>
        </p:txBody>
      </p:sp>
      <p:sp>
        <p:nvSpPr>
          <p:cNvPr id="4" name="Content Placeholder 3"/>
          <p:cNvSpPr>
            <a:spLocks noGrp="1"/>
          </p:cNvSpPr>
          <p:nvPr>
            <p:ph sz="half" idx="2"/>
          </p:nvPr>
        </p:nvSpPr>
        <p:spPr>
          <a:xfrm>
            <a:off x="457200" y="1631156"/>
            <a:ext cx="4040386" cy="2963466"/>
          </a:xfrm>
          <a:prstGeom prst="rect">
            <a:avLst/>
          </a:prstGeom>
        </p:spPr>
        <p:txBody>
          <a:bodyPr lIns="34290" tIns="17145" rIns="34290" bIns="17145"/>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224" y="1151335"/>
            <a:ext cx="4041576" cy="479822"/>
          </a:xfrm>
          <a:prstGeom prst="rect">
            <a:avLst/>
          </a:prstGeom>
        </p:spPr>
        <p:txBody>
          <a:bodyPr lIns="34290" tIns="17145" rIns="34290" bIns="17145"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a:t>Click to edit Master text styles</a:t>
            </a:r>
          </a:p>
        </p:txBody>
      </p:sp>
      <p:sp>
        <p:nvSpPr>
          <p:cNvPr id="6" name="Content Placeholder 5"/>
          <p:cNvSpPr>
            <a:spLocks noGrp="1"/>
          </p:cNvSpPr>
          <p:nvPr>
            <p:ph sz="quarter" idx="4"/>
          </p:nvPr>
        </p:nvSpPr>
        <p:spPr>
          <a:xfrm>
            <a:off x="4645224" y="1631156"/>
            <a:ext cx="4041576" cy="2963466"/>
          </a:xfrm>
          <a:prstGeom prst="rect">
            <a:avLst/>
          </a:prstGeom>
        </p:spPr>
        <p:txBody>
          <a:bodyPr lIns="34290" tIns="17145" rIns="34290" bIns="17145"/>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30345400"/>
      </p:ext>
    </p:extLst>
  </p:cSld>
  <p:clrMapOvr>
    <a:masterClrMapping/>
  </p:clrMapOvr>
  <p:transition/>
</p:sldLayout>
</file>

<file path=ppt/slideLayouts/slideLayout36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a:xfrm>
            <a:off x="457200" y="1200151"/>
            <a:ext cx="8229600" cy="3394472"/>
          </a:xfrm>
          <a:prstGeom prst="rect">
            <a:avLst/>
          </a:prstGeom>
        </p:spPr>
        <p:txBody>
          <a:bodyPr vert="eaVert" lIns="34290" tIns="17145" rIns="34290" bIns="17145"/>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95181794"/>
      </p:ext>
    </p:extLst>
  </p:cSld>
  <p:clrMapOvr>
    <a:masterClrMapping/>
  </p:clrMapOvr>
  <p:transition/>
</p:sldLayout>
</file>

<file path=ppt/slideLayouts/slideLayout36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58367"/>
            <a:ext cx="2057400" cy="4336256"/>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58367"/>
            <a:ext cx="6115050" cy="4336256"/>
          </a:xfrm>
          <a:prstGeom prst="rect">
            <a:avLst/>
          </a:prstGeom>
        </p:spPr>
        <p:txBody>
          <a:bodyPr vert="eaVert" lIns="34290" tIns="17145" rIns="34290" bIns="17145"/>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50793454"/>
      </p:ext>
    </p:extLst>
  </p:cSld>
  <p:clrMapOvr>
    <a:masterClrMapping/>
  </p:clrMapOvr>
  <p:transition/>
</p:sldLayout>
</file>

<file path=ppt/slideLayouts/slideLayout36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a:prstGeom prst="rect">
            <a:avLst/>
          </a:prstGeom>
        </p:spPr>
        <p:txBody>
          <a:bodyPr lIns="34290" tIns="17145" rIns="34290" bIns="17145"/>
          <a:lstStyle>
            <a:lvl1pPr marL="0" indent="0" algn="ctr">
              <a:buNone/>
              <a:defRPr/>
            </a:lvl1pPr>
            <a:lvl2pPr marL="171450" indent="0" algn="ctr">
              <a:buNone/>
              <a:defRPr/>
            </a:lvl2pPr>
            <a:lvl3pPr marL="342900" indent="0" algn="ctr">
              <a:buNone/>
              <a:defRPr/>
            </a:lvl3pPr>
            <a:lvl4pPr marL="514350" indent="0" algn="ctr">
              <a:buNone/>
              <a:defRPr/>
            </a:lvl4pPr>
            <a:lvl5pPr marL="685800" indent="0" algn="ctr">
              <a:buNone/>
              <a:defRPr/>
            </a:lvl5pPr>
            <a:lvl6pPr marL="857250" indent="0" algn="ctr">
              <a:buNone/>
              <a:defRPr/>
            </a:lvl6pPr>
            <a:lvl7pPr marL="1028700" indent="0" algn="ctr">
              <a:buNone/>
              <a:defRPr/>
            </a:lvl7pPr>
            <a:lvl8pPr marL="1200150" indent="0" algn="ctr">
              <a:buNone/>
              <a:defRPr/>
            </a:lvl8pPr>
            <a:lvl9pPr marL="1371600" indent="0" algn="ctr">
              <a:buNone/>
              <a:defRPr/>
            </a:lvl9pPr>
          </a:lstStyle>
          <a:p>
            <a:r>
              <a:rPr lang="en-US"/>
              <a:t>Click to edit Master subtitle style</a:t>
            </a:r>
          </a:p>
        </p:txBody>
      </p:sp>
    </p:spTree>
    <p:extLst>
      <p:ext uri="{BB962C8B-B14F-4D97-AF65-F5344CB8AC3E}">
        <p14:creationId xmlns:p14="http://schemas.microsoft.com/office/powerpoint/2010/main" val="2402088709"/>
      </p:ext>
    </p:extLst>
  </p:cSld>
  <p:clrMapOvr>
    <a:masterClrMapping/>
  </p:clrMapOvr>
  <p:transition/>
</p:sldLayout>
</file>

<file path=ppt/slideLayouts/slideLayout36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457200" y="1200151"/>
            <a:ext cx="8229600" cy="3394472"/>
          </a:xfrm>
          <a:prstGeom prst="rect">
            <a:avLst/>
          </a:prstGeom>
        </p:spPr>
        <p:txBody>
          <a:bodyPr lIns="34290" tIns="17145" rIns="34290" bIns="17145"/>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39471864"/>
      </p:ext>
    </p:extLst>
  </p:cSld>
  <p:clrMapOvr>
    <a:masterClrMapping/>
  </p:clrMapOvr>
  <p:transition/>
</p:sldLayout>
</file>

<file path=ppt/slideLayouts/slideLayout36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114" y="3305176"/>
            <a:ext cx="7772400" cy="1021556"/>
          </a:xfrm>
        </p:spPr>
        <p:txBody>
          <a:bodyPr/>
          <a:lstStyle>
            <a:lvl1pPr algn="l">
              <a:defRPr sz="1500" b="1" cap="all"/>
            </a:lvl1pPr>
          </a:lstStyle>
          <a:p>
            <a:r>
              <a:rPr lang="en-US"/>
              <a:t>Click to edit Master title style</a:t>
            </a:r>
          </a:p>
        </p:txBody>
      </p:sp>
      <p:sp>
        <p:nvSpPr>
          <p:cNvPr id="3" name="Text Placeholder 2"/>
          <p:cNvSpPr>
            <a:spLocks noGrp="1"/>
          </p:cNvSpPr>
          <p:nvPr>
            <p:ph type="body" idx="1"/>
          </p:nvPr>
        </p:nvSpPr>
        <p:spPr>
          <a:xfrm>
            <a:off x="722114" y="2180035"/>
            <a:ext cx="7772400" cy="1125141"/>
          </a:xfrm>
          <a:prstGeom prst="rect">
            <a:avLst/>
          </a:prstGeom>
        </p:spPr>
        <p:txBody>
          <a:bodyPr lIns="34290" tIns="17145" rIns="34290" bIns="17145" anchor="b"/>
          <a:lstStyle>
            <a:lvl1pPr marL="0" indent="0">
              <a:buNone/>
              <a:defRPr sz="800"/>
            </a:lvl1pPr>
            <a:lvl2pPr marL="171450" indent="0">
              <a:buNone/>
              <a:defRPr sz="700"/>
            </a:lvl2pPr>
            <a:lvl3pPr marL="342900" indent="0">
              <a:buNone/>
              <a:defRPr sz="600"/>
            </a:lvl3pPr>
            <a:lvl4pPr marL="514350" indent="0">
              <a:buNone/>
              <a:defRPr sz="500"/>
            </a:lvl4pPr>
            <a:lvl5pPr marL="685800" indent="0">
              <a:buNone/>
              <a:defRPr sz="500"/>
            </a:lvl5pPr>
            <a:lvl6pPr marL="857250" indent="0">
              <a:buNone/>
              <a:defRPr sz="500"/>
            </a:lvl6pPr>
            <a:lvl7pPr marL="1028700" indent="0">
              <a:buNone/>
              <a:defRPr sz="500"/>
            </a:lvl7pPr>
            <a:lvl8pPr marL="1200150" indent="0">
              <a:buNone/>
              <a:defRPr sz="500"/>
            </a:lvl8pPr>
            <a:lvl9pPr marL="1371600" indent="0">
              <a:buNone/>
              <a:defRPr sz="500"/>
            </a:lvl9pPr>
          </a:lstStyle>
          <a:p>
            <a:pPr lvl="0"/>
            <a:r>
              <a:rPr lang="en-US"/>
              <a:t>Click to edit Master text styles</a:t>
            </a:r>
          </a:p>
        </p:txBody>
      </p:sp>
    </p:spTree>
    <p:extLst>
      <p:ext uri="{BB962C8B-B14F-4D97-AF65-F5344CB8AC3E}">
        <p14:creationId xmlns:p14="http://schemas.microsoft.com/office/powerpoint/2010/main" val="332666282"/>
      </p:ext>
    </p:extLst>
  </p:cSld>
  <p:clrMapOvr>
    <a:masterClrMapping/>
  </p:clrMapOvr>
  <p:transition/>
</p:sldLayout>
</file>

<file path=ppt/slideLayouts/slideLayout36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2" y="1200151"/>
            <a:ext cx="4086225" cy="3394472"/>
          </a:xfrm>
          <a:prstGeom prst="rect">
            <a:avLst/>
          </a:prstGeom>
        </p:spPr>
        <p:txBody>
          <a:bodyPr lIns="34290" tIns="17145" rIns="34290" bIns="17145"/>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00577" y="1200151"/>
            <a:ext cx="4086225" cy="3394472"/>
          </a:xfrm>
          <a:prstGeom prst="rect">
            <a:avLst/>
          </a:prstGeom>
        </p:spPr>
        <p:txBody>
          <a:bodyPr lIns="34290" tIns="17145" rIns="34290" bIns="17145"/>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67484596"/>
      </p:ext>
    </p:extLst>
  </p:cSld>
  <p:clrMapOvr>
    <a:masterClrMapping/>
  </p:clrMapOvr>
  <p:transition/>
</p:sldLayout>
</file>

<file path=ppt/slideLayouts/slideLayout36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386" cy="479822"/>
          </a:xfrm>
          <a:prstGeom prst="rect">
            <a:avLst/>
          </a:prstGeom>
        </p:spPr>
        <p:txBody>
          <a:bodyPr lIns="34290" tIns="17145" rIns="34290" bIns="17145"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a:t>Click to edit Master text styles</a:t>
            </a:r>
          </a:p>
        </p:txBody>
      </p:sp>
      <p:sp>
        <p:nvSpPr>
          <p:cNvPr id="4" name="Content Placeholder 3"/>
          <p:cNvSpPr>
            <a:spLocks noGrp="1"/>
          </p:cNvSpPr>
          <p:nvPr>
            <p:ph sz="half" idx="2"/>
          </p:nvPr>
        </p:nvSpPr>
        <p:spPr>
          <a:xfrm>
            <a:off x="457200" y="1631156"/>
            <a:ext cx="4040386" cy="2963466"/>
          </a:xfrm>
          <a:prstGeom prst="rect">
            <a:avLst/>
          </a:prstGeom>
        </p:spPr>
        <p:txBody>
          <a:bodyPr lIns="34290" tIns="17145" rIns="34290" bIns="17145"/>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224" y="1151335"/>
            <a:ext cx="4041576" cy="479822"/>
          </a:xfrm>
          <a:prstGeom prst="rect">
            <a:avLst/>
          </a:prstGeom>
        </p:spPr>
        <p:txBody>
          <a:bodyPr lIns="34290" tIns="17145" rIns="34290" bIns="17145"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a:t>Click to edit Master text styles</a:t>
            </a:r>
          </a:p>
        </p:txBody>
      </p:sp>
      <p:sp>
        <p:nvSpPr>
          <p:cNvPr id="6" name="Content Placeholder 5"/>
          <p:cNvSpPr>
            <a:spLocks noGrp="1"/>
          </p:cNvSpPr>
          <p:nvPr>
            <p:ph sz="quarter" idx="4"/>
          </p:nvPr>
        </p:nvSpPr>
        <p:spPr>
          <a:xfrm>
            <a:off x="4645224" y="1631156"/>
            <a:ext cx="4041576" cy="2963466"/>
          </a:xfrm>
          <a:prstGeom prst="rect">
            <a:avLst/>
          </a:prstGeom>
        </p:spPr>
        <p:txBody>
          <a:bodyPr lIns="34290" tIns="17145" rIns="34290" bIns="17145"/>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89111531"/>
      </p:ext>
    </p:extLst>
  </p:cSld>
  <p:clrMapOvr>
    <a:masterClrMapping/>
  </p:clrMapOvr>
  <p:transition/>
</p:sldLayout>
</file>

<file path=ppt/slideLayouts/slideLayout36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01531505"/>
      </p:ext>
    </p:extLst>
  </p:cSld>
  <p:clrMapOvr>
    <a:masterClrMapping/>
  </p:clrMapOvr>
  <p:transition/>
</p:sldLayout>
</file>

<file path=ppt/slideLayouts/slideLayout36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0504886"/>
      </p:ext>
    </p:extLst>
  </p:cSld>
  <p:clrMapOvr>
    <a:masterClrMapping/>
  </p:clrMapOvr>
  <p:transition/>
</p:sldLayout>
</file>

<file path=ppt/slideLayouts/slideLayout36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7"/>
            <a:ext cx="3008114" cy="871538"/>
          </a:xfrm>
        </p:spPr>
        <p:txBody>
          <a:bodyPr anchor="b"/>
          <a:lstStyle>
            <a:lvl1pPr algn="l">
              <a:defRPr sz="800" b="1"/>
            </a:lvl1pPr>
          </a:lstStyle>
          <a:p>
            <a:r>
              <a:rPr lang="en-US"/>
              <a:t>Click to edit Master title style</a:t>
            </a:r>
          </a:p>
        </p:txBody>
      </p:sp>
      <p:sp>
        <p:nvSpPr>
          <p:cNvPr id="3" name="Content Placeholder 2"/>
          <p:cNvSpPr>
            <a:spLocks noGrp="1"/>
          </p:cNvSpPr>
          <p:nvPr>
            <p:ph idx="1"/>
          </p:nvPr>
        </p:nvSpPr>
        <p:spPr>
          <a:xfrm>
            <a:off x="3574852" y="204788"/>
            <a:ext cx="5111948" cy="4389834"/>
          </a:xfrm>
          <a:prstGeom prst="rect">
            <a:avLst/>
          </a:prstGeom>
        </p:spPr>
        <p:txBody>
          <a:bodyPr lIns="34290" tIns="17145" rIns="34290" bIns="17145"/>
          <a:lstStyle>
            <a:lvl1pPr>
              <a:defRPr sz="1200"/>
            </a:lvl1pPr>
            <a:lvl2pPr>
              <a:defRPr sz="1100"/>
            </a:lvl2pPr>
            <a:lvl3pPr>
              <a:defRPr sz="900"/>
            </a:lvl3pPr>
            <a:lvl4pPr>
              <a:defRPr sz="800"/>
            </a:lvl4pPr>
            <a:lvl5pPr>
              <a:defRPr sz="800"/>
            </a:lvl5pPr>
            <a:lvl6pPr>
              <a:defRPr sz="800"/>
            </a:lvl6pPr>
            <a:lvl7pPr>
              <a:defRPr sz="800"/>
            </a:lvl7pPr>
            <a:lvl8pPr>
              <a:defRPr sz="800"/>
            </a:lvl8pPr>
            <a:lvl9pPr>
              <a:defRPr sz="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076326"/>
            <a:ext cx="3008114" cy="3518297"/>
          </a:xfrm>
          <a:prstGeom prst="rect">
            <a:avLst/>
          </a:prstGeom>
        </p:spPr>
        <p:txBody>
          <a:bodyPr lIns="34290" tIns="17145" rIns="34290" bIns="17145"/>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a:t>Click to edit Master text styles</a:t>
            </a:r>
          </a:p>
        </p:txBody>
      </p:sp>
    </p:spTree>
    <p:extLst>
      <p:ext uri="{BB962C8B-B14F-4D97-AF65-F5344CB8AC3E}">
        <p14:creationId xmlns:p14="http://schemas.microsoft.com/office/powerpoint/2010/main" val="691038278"/>
      </p:ext>
    </p:extLst>
  </p:cSld>
  <p:clrMapOvr>
    <a:masterClrMapping/>
  </p:clrMapOvr>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88410110"/>
      </p:ext>
    </p:extLst>
  </p:cSld>
  <p:clrMapOvr>
    <a:masterClrMapping/>
  </p:clrMapOvr>
  <p:transition/>
</p:sldLayout>
</file>

<file path=ppt/slideLayouts/slideLayout37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486" y="3600451"/>
            <a:ext cx="5486400" cy="425053"/>
          </a:xfrm>
        </p:spPr>
        <p:txBody>
          <a:bodyPr anchor="b"/>
          <a:lstStyle>
            <a:lvl1pPr algn="l">
              <a:defRPr sz="800" b="1"/>
            </a:lvl1pPr>
          </a:lstStyle>
          <a:p>
            <a:r>
              <a:rPr lang="en-US"/>
              <a:t>Click to edit Master title style</a:t>
            </a:r>
          </a:p>
        </p:txBody>
      </p:sp>
      <p:sp>
        <p:nvSpPr>
          <p:cNvPr id="3" name="Picture Placeholder 2"/>
          <p:cNvSpPr>
            <a:spLocks noGrp="1"/>
          </p:cNvSpPr>
          <p:nvPr>
            <p:ph type="pic" idx="1"/>
          </p:nvPr>
        </p:nvSpPr>
        <p:spPr>
          <a:xfrm>
            <a:off x="1792486" y="459581"/>
            <a:ext cx="5486400" cy="3086100"/>
          </a:xfrm>
          <a:prstGeom prst="rect">
            <a:avLst/>
          </a:prstGeom>
        </p:spPr>
        <p:txBody>
          <a:bodyPr lIns="34290" tIns="17145" rIns="34290" bIns="17145"/>
          <a:lstStyle>
            <a:lvl1pPr marL="0" indent="0">
              <a:buNone/>
              <a:defRPr sz="1200"/>
            </a:lvl1pPr>
            <a:lvl2pPr marL="171450" indent="0">
              <a:buNone/>
              <a:defRPr sz="1100"/>
            </a:lvl2pPr>
            <a:lvl3pPr marL="342900" indent="0">
              <a:buNone/>
              <a:defRPr sz="900"/>
            </a:lvl3pPr>
            <a:lvl4pPr marL="514350" indent="0">
              <a:buNone/>
              <a:defRPr sz="800"/>
            </a:lvl4pPr>
            <a:lvl5pPr marL="685800" indent="0">
              <a:buNone/>
              <a:defRPr sz="800"/>
            </a:lvl5pPr>
            <a:lvl6pPr marL="857250" indent="0">
              <a:buNone/>
              <a:defRPr sz="800"/>
            </a:lvl6pPr>
            <a:lvl7pPr marL="1028700" indent="0">
              <a:buNone/>
              <a:defRPr sz="800"/>
            </a:lvl7pPr>
            <a:lvl8pPr marL="1200150" indent="0">
              <a:buNone/>
              <a:defRPr sz="800"/>
            </a:lvl8pPr>
            <a:lvl9pPr marL="1371600" indent="0">
              <a:buNone/>
              <a:defRPr sz="800"/>
            </a:lvl9pPr>
          </a:lstStyle>
          <a:p>
            <a:pPr lvl="0"/>
            <a:r>
              <a:rPr lang="en-US" noProof="0">
                <a:sym typeface="Lucida Grande" charset="0"/>
              </a:rPr>
              <a:t>Click icon to add picture</a:t>
            </a:r>
          </a:p>
        </p:txBody>
      </p:sp>
      <p:sp>
        <p:nvSpPr>
          <p:cNvPr id="4" name="Text Placeholder 3"/>
          <p:cNvSpPr>
            <a:spLocks noGrp="1"/>
          </p:cNvSpPr>
          <p:nvPr>
            <p:ph type="body" sz="half" idx="2"/>
          </p:nvPr>
        </p:nvSpPr>
        <p:spPr>
          <a:xfrm>
            <a:off x="1792486" y="4025504"/>
            <a:ext cx="5486400" cy="603647"/>
          </a:xfrm>
          <a:prstGeom prst="rect">
            <a:avLst/>
          </a:prstGeom>
        </p:spPr>
        <p:txBody>
          <a:bodyPr lIns="34290" tIns="17145" rIns="34290" bIns="17145"/>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a:t>Click to edit Master text styles</a:t>
            </a:r>
          </a:p>
        </p:txBody>
      </p:sp>
    </p:spTree>
    <p:extLst>
      <p:ext uri="{BB962C8B-B14F-4D97-AF65-F5344CB8AC3E}">
        <p14:creationId xmlns:p14="http://schemas.microsoft.com/office/powerpoint/2010/main" val="2815746907"/>
      </p:ext>
    </p:extLst>
  </p:cSld>
  <p:clrMapOvr>
    <a:masterClrMapping/>
  </p:clrMapOvr>
  <p:transition/>
</p:sldLayout>
</file>

<file path=ppt/slideLayouts/slideLayout37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a:xfrm>
            <a:off x="457200" y="1200151"/>
            <a:ext cx="8229600" cy="3394472"/>
          </a:xfrm>
          <a:prstGeom prst="rect">
            <a:avLst/>
          </a:prstGeom>
        </p:spPr>
        <p:txBody>
          <a:bodyPr vert="eaVert" lIns="34290" tIns="17145" rIns="34290" bIns="17145"/>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83843282"/>
      </p:ext>
    </p:extLst>
  </p:cSld>
  <p:clrMapOvr>
    <a:masterClrMapping/>
  </p:clrMapOvr>
  <p:transition/>
</p:sldLayout>
</file>

<file path=ppt/slideLayouts/slideLayout37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200151"/>
            <a:ext cx="2057400" cy="339447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200151"/>
            <a:ext cx="6115050" cy="3394472"/>
          </a:xfrm>
          <a:prstGeom prst="rect">
            <a:avLst/>
          </a:prstGeom>
        </p:spPr>
        <p:txBody>
          <a:bodyPr vert="eaVert" lIns="34290" tIns="17145" rIns="34290" bIns="17145"/>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2398628"/>
      </p:ext>
    </p:extLst>
  </p:cSld>
  <p:clrMapOvr>
    <a:masterClrMapping/>
  </p:clrMapOvr>
  <p:transition/>
</p:sldLayout>
</file>

<file path=ppt/slideLayouts/slideLayout37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a:prstGeom prst="rect">
            <a:avLst/>
          </a:prstGeom>
        </p:spPr>
        <p:txBody>
          <a:bodyPr lIns="34290" tIns="17145" rIns="34290" bIns="17145"/>
          <a:lstStyle>
            <a:lvl1pPr marL="0" indent="0" algn="ctr">
              <a:buNone/>
              <a:defRPr/>
            </a:lvl1pPr>
            <a:lvl2pPr marL="171450" indent="0" algn="ctr">
              <a:buNone/>
              <a:defRPr/>
            </a:lvl2pPr>
            <a:lvl3pPr marL="342900" indent="0" algn="ctr">
              <a:buNone/>
              <a:defRPr/>
            </a:lvl3pPr>
            <a:lvl4pPr marL="514350" indent="0" algn="ctr">
              <a:buNone/>
              <a:defRPr/>
            </a:lvl4pPr>
            <a:lvl5pPr marL="685800" indent="0" algn="ctr">
              <a:buNone/>
              <a:defRPr/>
            </a:lvl5pPr>
            <a:lvl6pPr marL="857250" indent="0" algn="ctr">
              <a:buNone/>
              <a:defRPr/>
            </a:lvl6pPr>
            <a:lvl7pPr marL="1028700" indent="0" algn="ctr">
              <a:buNone/>
              <a:defRPr/>
            </a:lvl7pPr>
            <a:lvl8pPr marL="1200150" indent="0" algn="ctr">
              <a:buNone/>
              <a:defRPr/>
            </a:lvl8pPr>
            <a:lvl9pPr marL="1371600" indent="0" algn="ctr">
              <a:buNone/>
              <a:defRPr/>
            </a:lvl9pPr>
          </a:lstStyle>
          <a:p>
            <a:r>
              <a:rPr lang="en-US"/>
              <a:t>Click to edit Master subtitle style</a:t>
            </a:r>
          </a:p>
        </p:txBody>
      </p:sp>
    </p:spTree>
    <p:extLst>
      <p:ext uri="{BB962C8B-B14F-4D97-AF65-F5344CB8AC3E}">
        <p14:creationId xmlns:p14="http://schemas.microsoft.com/office/powerpoint/2010/main" val="2206499359"/>
      </p:ext>
    </p:extLst>
  </p:cSld>
  <p:clrMapOvr>
    <a:masterClrMapping/>
  </p:clrMapOvr>
  <p:transition/>
</p:sldLayout>
</file>

<file path=ppt/slideLayouts/slideLayout37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457200" y="1200151"/>
            <a:ext cx="8229600" cy="3394472"/>
          </a:xfrm>
          <a:prstGeom prst="rect">
            <a:avLst/>
          </a:prstGeom>
        </p:spPr>
        <p:txBody>
          <a:bodyPr lIns="34290" tIns="17145" rIns="34290" bIns="17145"/>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88677337"/>
      </p:ext>
    </p:extLst>
  </p:cSld>
  <p:clrMapOvr>
    <a:masterClrMapping/>
  </p:clrMapOvr>
  <p:transition/>
</p:sldLayout>
</file>

<file path=ppt/slideLayouts/slideLayout37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114" y="3305176"/>
            <a:ext cx="7772400" cy="1021556"/>
          </a:xfrm>
        </p:spPr>
        <p:txBody>
          <a:bodyPr/>
          <a:lstStyle>
            <a:lvl1pPr algn="l">
              <a:defRPr sz="1500" b="1" cap="all"/>
            </a:lvl1pPr>
          </a:lstStyle>
          <a:p>
            <a:r>
              <a:rPr lang="en-US"/>
              <a:t>Click to edit Master title style</a:t>
            </a:r>
          </a:p>
        </p:txBody>
      </p:sp>
      <p:sp>
        <p:nvSpPr>
          <p:cNvPr id="3" name="Text Placeholder 2"/>
          <p:cNvSpPr>
            <a:spLocks noGrp="1"/>
          </p:cNvSpPr>
          <p:nvPr>
            <p:ph type="body" idx="1"/>
          </p:nvPr>
        </p:nvSpPr>
        <p:spPr>
          <a:xfrm>
            <a:off x="722114" y="2180035"/>
            <a:ext cx="7772400" cy="1125141"/>
          </a:xfrm>
          <a:prstGeom prst="rect">
            <a:avLst/>
          </a:prstGeom>
        </p:spPr>
        <p:txBody>
          <a:bodyPr lIns="34290" tIns="17145" rIns="34290" bIns="17145" anchor="b"/>
          <a:lstStyle>
            <a:lvl1pPr marL="0" indent="0">
              <a:buNone/>
              <a:defRPr sz="800"/>
            </a:lvl1pPr>
            <a:lvl2pPr marL="171450" indent="0">
              <a:buNone/>
              <a:defRPr sz="700"/>
            </a:lvl2pPr>
            <a:lvl3pPr marL="342900" indent="0">
              <a:buNone/>
              <a:defRPr sz="600"/>
            </a:lvl3pPr>
            <a:lvl4pPr marL="514350" indent="0">
              <a:buNone/>
              <a:defRPr sz="500"/>
            </a:lvl4pPr>
            <a:lvl5pPr marL="685800" indent="0">
              <a:buNone/>
              <a:defRPr sz="500"/>
            </a:lvl5pPr>
            <a:lvl6pPr marL="857250" indent="0">
              <a:buNone/>
              <a:defRPr sz="500"/>
            </a:lvl6pPr>
            <a:lvl7pPr marL="1028700" indent="0">
              <a:buNone/>
              <a:defRPr sz="500"/>
            </a:lvl7pPr>
            <a:lvl8pPr marL="1200150" indent="0">
              <a:buNone/>
              <a:defRPr sz="500"/>
            </a:lvl8pPr>
            <a:lvl9pPr marL="1371600" indent="0">
              <a:buNone/>
              <a:defRPr sz="500"/>
            </a:lvl9pPr>
          </a:lstStyle>
          <a:p>
            <a:pPr lvl="0"/>
            <a:r>
              <a:rPr lang="en-US"/>
              <a:t>Click to edit Master text styles</a:t>
            </a:r>
          </a:p>
        </p:txBody>
      </p:sp>
    </p:spTree>
    <p:extLst>
      <p:ext uri="{BB962C8B-B14F-4D97-AF65-F5344CB8AC3E}">
        <p14:creationId xmlns:p14="http://schemas.microsoft.com/office/powerpoint/2010/main" val="143592787"/>
      </p:ext>
    </p:extLst>
  </p:cSld>
  <p:clrMapOvr>
    <a:masterClrMapping/>
  </p:clrMapOvr>
  <p:transition/>
</p:sldLayout>
</file>

<file path=ppt/slideLayouts/slideLayout37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2" y="1200151"/>
            <a:ext cx="4086225" cy="3394472"/>
          </a:xfrm>
          <a:prstGeom prst="rect">
            <a:avLst/>
          </a:prstGeom>
        </p:spPr>
        <p:txBody>
          <a:bodyPr lIns="34290" tIns="17145" rIns="34290" bIns="17145"/>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00577" y="1200151"/>
            <a:ext cx="4086225" cy="3394472"/>
          </a:xfrm>
          <a:prstGeom prst="rect">
            <a:avLst/>
          </a:prstGeom>
        </p:spPr>
        <p:txBody>
          <a:bodyPr lIns="34290" tIns="17145" rIns="34290" bIns="17145"/>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03962920"/>
      </p:ext>
    </p:extLst>
  </p:cSld>
  <p:clrMapOvr>
    <a:masterClrMapping/>
  </p:clrMapOvr>
  <p:transition/>
</p:sldLayout>
</file>

<file path=ppt/slideLayouts/slideLayout37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386" cy="479822"/>
          </a:xfrm>
          <a:prstGeom prst="rect">
            <a:avLst/>
          </a:prstGeom>
        </p:spPr>
        <p:txBody>
          <a:bodyPr lIns="34290" tIns="17145" rIns="34290" bIns="17145"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a:t>Click to edit Master text styles</a:t>
            </a:r>
          </a:p>
        </p:txBody>
      </p:sp>
      <p:sp>
        <p:nvSpPr>
          <p:cNvPr id="4" name="Content Placeholder 3"/>
          <p:cNvSpPr>
            <a:spLocks noGrp="1"/>
          </p:cNvSpPr>
          <p:nvPr>
            <p:ph sz="half" idx="2"/>
          </p:nvPr>
        </p:nvSpPr>
        <p:spPr>
          <a:xfrm>
            <a:off x="457200" y="1631156"/>
            <a:ext cx="4040386" cy="2963466"/>
          </a:xfrm>
          <a:prstGeom prst="rect">
            <a:avLst/>
          </a:prstGeom>
        </p:spPr>
        <p:txBody>
          <a:bodyPr lIns="34290" tIns="17145" rIns="34290" bIns="17145"/>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224" y="1151335"/>
            <a:ext cx="4041576" cy="479822"/>
          </a:xfrm>
          <a:prstGeom prst="rect">
            <a:avLst/>
          </a:prstGeom>
        </p:spPr>
        <p:txBody>
          <a:bodyPr lIns="34290" tIns="17145" rIns="34290" bIns="17145"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a:t>Click to edit Master text styles</a:t>
            </a:r>
          </a:p>
        </p:txBody>
      </p:sp>
      <p:sp>
        <p:nvSpPr>
          <p:cNvPr id="6" name="Content Placeholder 5"/>
          <p:cNvSpPr>
            <a:spLocks noGrp="1"/>
          </p:cNvSpPr>
          <p:nvPr>
            <p:ph sz="quarter" idx="4"/>
          </p:nvPr>
        </p:nvSpPr>
        <p:spPr>
          <a:xfrm>
            <a:off x="4645224" y="1631156"/>
            <a:ext cx="4041576" cy="2963466"/>
          </a:xfrm>
          <a:prstGeom prst="rect">
            <a:avLst/>
          </a:prstGeom>
        </p:spPr>
        <p:txBody>
          <a:bodyPr lIns="34290" tIns="17145" rIns="34290" bIns="17145"/>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71305238"/>
      </p:ext>
    </p:extLst>
  </p:cSld>
  <p:clrMapOvr>
    <a:masterClrMapping/>
  </p:clrMapOvr>
  <p:transition/>
</p:sldLayout>
</file>

<file path=ppt/slideLayouts/slideLayout37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65767042"/>
      </p:ext>
    </p:extLst>
  </p:cSld>
  <p:clrMapOvr>
    <a:masterClrMapping/>
  </p:clrMapOvr>
  <p:transition/>
</p:sldLayout>
</file>

<file path=ppt/slideLayouts/slideLayout37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6276056"/>
      </p:ext>
    </p:extLst>
  </p:cSld>
  <p:clrMapOvr>
    <a:masterClrMapping/>
  </p:clrMapOvr>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51300459"/>
      </p:ext>
    </p:extLst>
  </p:cSld>
  <p:clrMapOvr>
    <a:masterClrMapping/>
  </p:clrMapOvr>
  <p:transition/>
</p:sldLayout>
</file>

<file path=ppt/slideLayouts/slideLayout38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7"/>
            <a:ext cx="3008114" cy="871538"/>
          </a:xfrm>
        </p:spPr>
        <p:txBody>
          <a:bodyPr anchor="b"/>
          <a:lstStyle>
            <a:lvl1pPr algn="l">
              <a:defRPr sz="800" b="1"/>
            </a:lvl1pPr>
          </a:lstStyle>
          <a:p>
            <a:r>
              <a:rPr lang="en-US"/>
              <a:t>Click to edit Master title style</a:t>
            </a:r>
          </a:p>
        </p:txBody>
      </p:sp>
      <p:sp>
        <p:nvSpPr>
          <p:cNvPr id="3" name="Content Placeholder 2"/>
          <p:cNvSpPr>
            <a:spLocks noGrp="1"/>
          </p:cNvSpPr>
          <p:nvPr>
            <p:ph idx="1"/>
          </p:nvPr>
        </p:nvSpPr>
        <p:spPr>
          <a:xfrm>
            <a:off x="3574852" y="204788"/>
            <a:ext cx="5111948" cy="4389834"/>
          </a:xfrm>
          <a:prstGeom prst="rect">
            <a:avLst/>
          </a:prstGeom>
        </p:spPr>
        <p:txBody>
          <a:bodyPr lIns="34290" tIns="17145" rIns="34290" bIns="17145"/>
          <a:lstStyle>
            <a:lvl1pPr>
              <a:defRPr sz="1200"/>
            </a:lvl1pPr>
            <a:lvl2pPr>
              <a:defRPr sz="1100"/>
            </a:lvl2pPr>
            <a:lvl3pPr>
              <a:defRPr sz="900"/>
            </a:lvl3pPr>
            <a:lvl4pPr>
              <a:defRPr sz="800"/>
            </a:lvl4pPr>
            <a:lvl5pPr>
              <a:defRPr sz="800"/>
            </a:lvl5pPr>
            <a:lvl6pPr>
              <a:defRPr sz="800"/>
            </a:lvl6pPr>
            <a:lvl7pPr>
              <a:defRPr sz="800"/>
            </a:lvl7pPr>
            <a:lvl8pPr>
              <a:defRPr sz="800"/>
            </a:lvl8pPr>
            <a:lvl9pPr>
              <a:defRPr sz="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076326"/>
            <a:ext cx="3008114" cy="3518297"/>
          </a:xfrm>
          <a:prstGeom prst="rect">
            <a:avLst/>
          </a:prstGeom>
        </p:spPr>
        <p:txBody>
          <a:bodyPr lIns="34290" tIns="17145" rIns="34290" bIns="17145"/>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a:t>Click to edit Master text styles</a:t>
            </a:r>
          </a:p>
        </p:txBody>
      </p:sp>
    </p:spTree>
    <p:extLst>
      <p:ext uri="{BB962C8B-B14F-4D97-AF65-F5344CB8AC3E}">
        <p14:creationId xmlns:p14="http://schemas.microsoft.com/office/powerpoint/2010/main" val="2234654488"/>
      </p:ext>
    </p:extLst>
  </p:cSld>
  <p:clrMapOvr>
    <a:masterClrMapping/>
  </p:clrMapOvr>
  <p:transition/>
</p:sldLayout>
</file>

<file path=ppt/slideLayouts/slideLayout38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486" y="3600451"/>
            <a:ext cx="5486400" cy="425053"/>
          </a:xfrm>
        </p:spPr>
        <p:txBody>
          <a:bodyPr anchor="b"/>
          <a:lstStyle>
            <a:lvl1pPr algn="l">
              <a:defRPr sz="800" b="1"/>
            </a:lvl1pPr>
          </a:lstStyle>
          <a:p>
            <a:r>
              <a:rPr lang="en-US"/>
              <a:t>Click to edit Master title style</a:t>
            </a:r>
          </a:p>
        </p:txBody>
      </p:sp>
      <p:sp>
        <p:nvSpPr>
          <p:cNvPr id="3" name="Picture Placeholder 2"/>
          <p:cNvSpPr>
            <a:spLocks noGrp="1"/>
          </p:cNvSpPr>
          <p:nvPr>
            <p:ph type="pic" idx="1"/>
          </p:nvPr>
        </p:nvSpPr>
        <p:spPr>
          <a:xfrm>
            <a:off x="1792486" y="459581"/>
            <a:ext cx="5486400" cy="3086100"/>
          </a:xfrm>
          <a:prstGeom prst="rect">
            <a:avLst/>
          </a:prstGeom>
        </p:spPr>
        <p:txBody>
          <a:bodyPr lIns="34290" tIns="17145" rIns="34290" bIns="17145"/>
          <a:lstStyle>
            <a:lvl1pPr marL="0" indent="0">
              <a:buNone/>
              <a:defRPr sz="1200"/>
            </a:lvl1pPr>
            <a:lvl2pPr marL="171450" indent="0">
              <a:buNone/>
              <a:defRPr sz="1100"/>
            </a:lvl2pPr>
            <a:lvl3pPr marL="342900" indent="0">
              <a:buNone/>
              <a:defRPr sz="900"/>
            </a:lvl3pPr>
            <a:lvl4pPr marL="514350" indent="0">
              <a:buNone/>
              <a:defRPr sz="800"/>
            </a:lvl4pPr>
            <a:lvl5pPr marL="685800" indent="0">
              <a:buNone/>
              <a:defRPr sz="800"/>
            </a:lvl5pPr>
            <a:lvl6pPr marL="857250" indent="0">
              <a:buNone/>
              <a:defRPr sz="800"/>
            </a:lvl6pPr>
            <a:lvl7pPr marL="1028700" indent="0">
              <a:buNone/>
              <a:defRPr sz="800"/>
            </a:lvl7pPr>
            <a:lvl8pPr marL="1200150" indent="0">
              <a:buNone/>
              <a:defRPr sz="800"/>
            </a:lvl8pPr>
            <a:lvl9pPr marL="1371600" indent="0">
              <a:buNone/>
              <a:defRPr sz="800"/>
            </a:lvl9pPr>
          </a:lstStyle>
          <a:p>
            <a:pPr lvl="0"/>
            <a:r>
              <a:rPr lang="en-US" noProof="0">
                <a:sym typeface="Lucida Grande" charset="0"/>
              </a:rPr>
              <a:t>Click icon to add picture</a:t>
            </a:r>
          </a:p>
        </p:txBody>
      </p:sp>
      <p:sp>
        <p:nvSpPr>
          <p:cNvPr id="4" name="Text Placeholder 3"/>
          <p:cNvSpPr>
            <a:spLocks noGrp="1"/>
          </p:cNvSpPr>
          <p:nvPr>
            <p:ph type="body" sz="half" idx="2"/>
          </p:nvPr>
        </p:nvSpPr>
        <p:spPr>
          <a:xfrm>
            <a:off x="1792486" y="4025504"/>
            <a:ext cx="5486400" cy="603647"/>
          </a:xfrm>
          <a:prstGeom prst="rect">
            <a:avLst/>
          </a:prstGeom>
        </p:spPr>
        <p:txBody>
          <a:bodyPr lIns="34290" tIns="17145" rIns="34290" bIns="17145"/>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a:t>Click to edit Master text styles</a:t>
            </a:r>
          </a:p>
        </p:txBody>
      </p:sp>
    </p:spTree>
    <p:extLst>
      <p:ext uri="{BB962C8B-B14F-4D97-AF65-F5344CB8AC3E}">
        <p14:creationId xmlns:p14="http://schemas.microsoft.com/office/powerpoint/2010/main" val="3587219218"/>
      </p:ext>
    </p:extLst>
  </p:cSld>
  <p:clrMapOvr>
    <a:masterClrMapping/>
  </p:clrMapOvr>
  <p:transition/>
</p:sldLayout>
</file>

<file path=ppt/slideLayouts/slideLayout38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a:xfrm>
            <a:off x="457200" y="1200151"/>
            <a:ext cx="8229600" cy="3394472"/>
          </a:xfrm>
          <a:prstGeom prst="rect">
            <a:avLst/>
          </a:prstGeom>
        </p:spPr>
        <p:txBody>
          <a:bodyPr vert="eaVert" lIns="34290" tIns="17145" rIns="34290" bIns="17145"/>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11232457"/>
      </p:ext>
    </p:extLst>
  </p:cSld>
  <p:clrMapOvr>
    <a:masterClrMapping/>
  </p:clrMapOvr>
  <p:transition/>
</p:sldLayout>
</file>

<file path=ppt/slideLayouts/slideLayout38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200151"/>
            <a:ext cx="2057400" cy="339447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200151"/>
            <a:ext cx="6115050" cy="3394472"/>
          </a:xfrm>
          <a:prstGeom prst="rect">
            <a:avLst/>
          </a:prstGeom>
        </p:spPr>
        <p:txBody>
          <a:bodyPr vert="eaVert" lIns="34290" tIns="17145" rIns="34290" bIns="17145"/>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1880372"/>
      </p:ext>
    </p:extLst>
  </p:cSld>
  <p:clrMapOvr>
    <a:masterClrMapping/>
  </p:clrMapOvr>
  <p:transition/>
</p:sldLayout>
</file>

<file path=ppt/slideLayouts/slideLayout38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a:prstGeom prst="rect">
            <a:avLst/>
          </a:prstGeom>
        </p:spPr>
        <p:txBody>
          <a:bodyPr lIns="34290" tIns="17145" rIns="34290" bIns="17145"/>
          <a:lstStyle>
            <a:lvl1pPr marL="0" indent="0" algn="ctr">
              <a:buNone/>
              <a:defRPr/>
            </a:lvl1pPr>
            <a:lvl2pPr marL="171450" indent="0" algn="ctr">
              <a:buNone/>
              <a:defRPr/>
            </a:lvl2pPr>
            <a:lvl3pPr marL="342900" indent="0" algn="ctr">
              <a:buNone/>
              <a:defRPr/>
            </a:lvl3pPr>
            <a:lvl4pPr marL="514350" indent="0" algn="ctr">
              <a:buNone/>
              <a:defRPr/>
            </a:lvl4pPr>
            <a:lvl5pPr marL="685800" indent="0" algn="ctr">
              <a:buNone/>
              <a:defRPr/>
            </a:lvl5pPr>
            <a:lvl6pPr marL="857250" indent="0" algn="ctr">
              <a:buNone/>
              <a:defRPr/>
            </a:lvl6pPr>
            <a:lvl7pPr marL="1028700" indent="0" algn="ctr">
              <a:buNone/>
              <a:defRPr/>
            </a:lvl7pPr>
            <a:lvl8pPr marL="1200150" indent="0" algn="ctr">
              <a:buNone/>
              <a:defRPr/>
            </a:lvl8pPr>
            <a:lvl9pPr marL="1371600" indent="0" algn="ctr">
              <a:buNone/>
              <a:defRPr/>
            </a:lvl9pPr>
          </a:lstStyle>
          <a:p>
            <a:r>
              <a:rPr lang="en-US"/>
              <a:t>Click to edit Master subtitle style</a:t>
            </a:r>
          </a:p>
        </p:txBody>
      </p:sp>
    </p:spTree>
    <p:extLst>
      <p:ext uri="{BB962C8B-B14F-4D97-AF65-F5344CB8AC3E}">
        <p14:creationId xmlns:p14="http://schemas.microsoft.com/office/powerpoint/2010/main" val="2420308301"/>
      </p:ext>
    </p:extLst>
  </p:cSld>
  <p:clrMapOvr>
    <a:masterClrMapping/>
  </p:clrMapOvr>
  <p:transition/>
</p:sldLayout>
</file>

<file path=ppt/slideLayouts/slideLayout3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457200" y="1200151"/>
            <a:ext cx="8229600" cy="3394472"/>
          </a:xfrm>
          <a:prstGeom prst="rect">
            <a:avLst/>
          </a:prstGeom>
        </p:spPr>
        <p:txBody>
          <a:bodyPr lIns="34290" tIns="17145" rIns="34290" bIns="17145"/>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25673961"/>
      </p:ext>
    </p:extLst>
  </p:cSld>
  <p:clrMapOvr>
    <a:masterClrMapping/>
  </p:clrMapOvr>
  <p:transition/>
</p:sldLayout>
</file>

<file path=ppt/slideLayouts/slideLayout38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114" y="3305176"/>
            <a:ext cx="7772400" cy="1021556"/>
          </a:xfrm>
        </p:spPr>
        <p:txBody>
          <a:bodyPr/>
          <a:lstStyle>
            <a:lvl1pPr algn="l">
              <a:defRPr sz="1500" b="1" cap="all"/>
            </a:lvl1pPr>
          </a:lstStyle>
          <a:p>
            <a:r>
              <a:rPr lang="en-US"/>
              <a:t>Click to edit Master title style</a:t>
            </a:r>
          </a:p>
        </p:txBody>
      </p:sp>
      <p:sp>
        <p:nvSpPr>
          <p:cNvPr id="3" name="Text Placeholder 2"/>
          <p:cNvSpPr>
            <a:spLocks noGrp="1"/>
          </p:cNvSpPr>
          <p:nvPr>
            <p:ph type="body" idx="1"/>
          </p:nvPr>
        </p:nvSpPr>
        <p:spPr>
          <a:xfrm>
            <a:off x="722114" y="2180035"/>
            <a:ext cx="7772400" cy="1125141"/>
          </a:xfrm>
          <a:prstGeom prst="rect">
            <a:avLst/>
          </a:prstGeom>
        </p:spPr>
        <p:txBody>
          <a:bodyPr lIns="34290" tIns="17145" rIns="34290" bIns="17145" anchor="b"/>
          <a:lstStyle>
            <a:lvl1pPr marL="0" indent="0">
              <a:buNone/>
              <a:defRPr sz="800"/>
            </a:lvl1pPr>
            <a:lvl2pPr marL="171450" indent="0">
              <a:buNone/>
              <a:defRPr sz="700"/>
            </a:lvl2pPr>
            <a:lvl3pPr marL="342900" indent="0">
              <a:buNone/>
              <a:defRPr sz="600"/>
            </a:lvl3pPr>
            <a:lvl4pPr marL="514350" indent="0">
              <a:buNone/>
              <a:defRPr sz="500"/>
            </a:lvl4pPr>
            <a:lvl5pPr marL="685800" indent="0">
              <a:buNone/>
              <a:defRPr sz="500"/>
            </a:lvl5pPr>
            <a:lvl6pPr marL="857250" indent="0">
              <a:buNone/>
              <a:defRPr sz="500"/>
            </a:lvl6pPr>
            <a:lvl7pPr marL="1028700" indent="0">
              <a:buNone/>
              <a:defRPr sz="500"/>
            </a:lvl7pPr>
            <a:lvl8pPr marL="1200150" indent="0">
              <a:buNone/>
              <a:defRPr sz="500"/>
            </a:lvl8pPr>
            <a:lvl9pPr marL="1371600" indent="0">
              <a:buNone/>
              <a:defRPr sz="500"/>
            </a:lvl9pPr>
          </a:lstStyle>
          <a:p>
            <a:pPr lvl="0"/>
            <a:r>
              <a:rPr lang="en-US"/>
              <a:t>Click to edit Master text styles</a:t>
            </a:r>
          </a:p>
        </p:txBody>
      </p:sp>
    </p:spTree>
    <p:extLst>
      <p:ext uri="{BB962C8B-B14F-4D97-AF65-F5344CB8AC3E}">
        <p14:creationId xmlns:p14="http://schemas.microsoft.com/office/powerpoint/2010/main" val="4286154350"/>
      </p:ext>
    </p:extLst>
  </p:cSld>
  <p:clrMapOvr>
    <a:masterClrMapping/>
  </p:clrMapOvr>
  <p:transition/>
</p:sldLayout>
</file>

<file path=ppt/slideLayouts/slideLayout3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2" y="1200151"/>
            <a:ext cx="4086225" cy="3394472"/>
          </a:xfrm>
          <a:prstGeom prst="rect">
            <a:avLst/>
          </a:prstGeom>
        </p:spPr>
        <p:txBody>
          <a:bodyPr lIns="34290" tIns="17145" rIns="34290" bIns="17145"/>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00577" y="1200151"/>
            <a:ext cx="4086225" cy="3394472"/>
          </a:xfrm>
          <a:prstGeom prst="rect">
            <a:avLst/>
          </a:prstGeom>
        </p:spPr>
        <p:txBody>
          <a:bodyPr lIns="34290" tIns="17145" rIns="34290" bIns="17145"/>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48461671"/>
      </p:ext>
    </p:extLst>
  </p:cSld>
  <p:clrMapOvr>
    <a:masterClrMapping/>
  </p:clrMapOvr>
  <p:transition/>
</p:sldLayout>
</file>

<file path=ppt/slideLayouts/slideLayout3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386" cy="479822"/>
          </a:xfrm>
          <a:prstGeom prst="rect">
            <a:avLst/>
          </a:prstGeom>
        </p:spPr>
        <p:txBody>
          <a:bodyPr lIns="34290" tIns="17145" rIns="34290" bIns="17145"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a:t>Click to edit Master text styles</a:t>
            </a:r>
          </a:p>
        </p:txBody>
      </p:sp>
      <p:sp>
        <p:nvSpPr>
          <p:cNvPr id="4" name="Content Placeholder 3"/>
          <p:cNvSpPr>
            <a:spLocks noGrp="1"/>
          </p:cNvSpPr>
          <p:nvPr>
            <p:ph sz="half" idx="2"/>
          </p:nvPr>
        </p:nvSpPr>
        <p:spPr>
          <a:xfrm>
            <a:off x="457200" y="1631156"/>
            <a:ext cx="4040386" cy="2963466"/>
          </a:xfrm>
          <a:prstGeom prst="rect">
            <a:avLst/>
          </a:prstGeom>
        </p:spPr>
        <p:txBody>
          <a:bodyPr lIns="34290" tIns="17145" rIns="34290" bIns="17145"/>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224" y="1151335"/>
            <a:ext cx="4041576" cy="479822"/>
          </a:xfrm>
          <a:prstGeom prst="rect">
            <a:avLst/>
          </a:prstGeom>
        </p:spPr>
        <p:txBody>
          <a:bodyPr lIns="34290" tIns="17145" rIns="34290" bIns="17145"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a:t>Click to edit Master text styles</a:t>
            </a:r>
          </a:p>
        </p:txBody>
      </p:sp>
      <p:sp>
        <p:nvSpPr>
          <p:cNvPr id="6" name="Content Placeholder 5"/>
          <p:cNvSpPr>
            <a:spLocks noGrp="1"/>
          </p:cNvSpPr>
          <p:nvPr>
            <p:ph sz="quarter" idx="4"/>
          </p:nvPr>
        </p:nvSpPr>
        <p:spPr>
          <a:xfrm>
            <a:off x="4645224" y="1631156"/>
            <a:ext cx="4041576" cy="2963466"/>
          </a:xfrm>
          <a:prstGeom prst="rect">
            <a:avLst/>
          </a:prstGeom>
        </p:spPr>
        <p:txBody>
          <a:bodyPr lIns="34290" tIns="17145" rIns="34290" bIns="17145"/>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18811736"/>
      </p:ext>
    </p:extLst>
  </p:cSld>
  <p:clrMapOvr>
    <a:masterClrMapping/>
  </p:clrMapOvr>
  <p:transition/>
</p:sldLayout>
</file>

<file path=ppt/slideLayouts/slideLayout3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47490422"/>
      </p:ext>
    </p:extLst>
  </p:cSld>
  <p:clrMapOvr>
    <a:masterClrMapping/>
  </p:clrMapOvr>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7"/>
            <a:ext cx="3008114" cy="871538"/>
          </a:xfrm>
        </p:spPr>
        <p:txBody>
          <a:bodyPr anchor="b"/>
          <a:lstStyle>
            <a:lvl1pPr algn="l">
              <a:defRPr sz="800" b="1"/>
            </a:lvl1pPr>
          </a:lstStyle>
          <a:p>
            <a:r>
              <a:rPr lang="en-US"/>
              <a:t>Click to edit Master title style</a:t>
            </a:r>
          </a:p>
        </p:txBody>
      </p:sp>
      <p:sp>
        <p:nvSpPr>
          <p:cNvPr id="3" name="Content Placeholder 2"/>
          <p:cNvSpPr>
            <a:spLocks noGrp="1"/>
          </p:cNvSpPr>
          <p:nvPr>
            <p:ph idx="1"/>
          </p:nvPr>
        </p:nvSpPr>
        <p:spPr>
          <a:xfrm>
            <a:off x="3574852" y="204788"/>
            <a:ext cx="5111948" cy="4389834"/>
          </a:xfrm>
          <a:prstGeom prst="rect">
            <a:avLst/>
          </a:prstGeom>
        </p:spPr>
        <p:txBody>
          <a:bodyPr lIns="34290" tIns="17145" rIns="34290" bIns="17145"/>
          <a:lstStyle>
            <a:lvl1pPr>
              <a:defRPr sz="1200"/>
            </a:lvl1pPr>
            <a:lvl2pPr>
              <a:defRPr sz="1100"/>
            </a:lvl2pPr>
            <a:lvl3pPr>
              <a:defRPr sz="900"/>
            </a:lvl3pPr>
            <a:lvl4pPr>
              <a:defRPr sz="800"/>
            </a:lvl4pPr>
            <a:lvl5pPr>
              <a:defRPr sz="800"/>
            </a:lvl5pPr>
            <a:lvl6pPr>
              <a:defRPr sz="800"/>
            </a:lvl6pPr>
            <a:lvl7pPr>
              <a:defRPr sz="800"/>
            </a:lvl7pPr>
            <a:lvl8pPr>
              <a:defRPr sz="800"/>
            </a:lvl8pPr>
            <a:lvl9pPr>
              <a:defRPr sz="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076326"/>
            <a:ext cx="3008114" cy="3518297"/>
          </a:xfrm>
          <a:prstGeom prst="rect">
            <a:avLst/>
          </a:prstGeom>
        </p:spPr>
        <p:txBody>
          <a:bodyPr lIns="34290" tIns="17145" rIns="34290" bIns="17145"/>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a:t>Click to edit Master text styles</a:t>
            </a:r>
          </a:p>
        </p:txBody>
      </p:sp>
    </p:spTree>
    <p:extLst>
      <p:ext uri="{BB962C8B-B14F-4D97-AF65-F5344CB8AC3E}">
        <p14:creationId xmlns:p14="http://schemas.microsoft.com/office/powerpoint/2010/main" val="1619157410"/>
      </p:ext>
    </p:extLst>
  </p:cSld>
  <p:clrMapOvr>
    <a:masterClrMapping/>
  </p:clrMapOvr>
  <p:transition/>
</p:sldLayout>
</file>

<file path=ppt/slideLayouts/slideLayout3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69831232"/>
      </p:ext>
    </p:extLst>
  </p:cSld>
  <p:clrMapOvr>
    <a:masterClrMapping/>
  </p:clrMapOvr>
  <p:transition/>
</p:sldLayout>
</file>

<file path=ppt/slideLayouts/slideLayout39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7"/>
            <a:ext cx="3008114" cy="871538"/>
          </a:xfrm>
        </p:spPr>
        <p:txBody>
          <a:bodyPr anchor="b"/>
          <a:lstStyle>
            <a:lvl1pPr algn="l">
              <a:defRPr sz="800" b="1"/>
            </a:lvl1pPr>
          </a:lstStyle>
          <a:p>
            <a:r>
              <a:rPr lang="en-US"/>
              <a:t>Click to edit Master title style</a:t>
            </a:r>
          </a:p>
        </p:txBody>
      </p:sp>
      <p:sp>
        <p:nvSpPr>
          <p:cNvPr id="3" name="Content Placeholder 2"/>
          <p:cNvSpPr>
            <a:spLocks noGrp="1"/>
          </p:cNvSpPr>
          <p:nvPr>
            <p:ph idx="1"/>
          </p:nvPr>
        </p:nvSpPr>
        <p:spPr>
          <a:xfrm>
            <a:off x="3574852" y="204788"/>
            <a:ext cx="5111948" cy="4389834"/>
          </a:xfrm>
          <a:prstGeom prst="rect">
            <a:avLst/>
          </a:prstGeom>
        </p:spPr>
        <p:txBody>
          <a:bodyPr lIns="34290" tIns="17145" rIns="34290" bIns="17145"/>
          <a:lstStyle>
            <a:lvl1pPr>
              <a:defRPr sz="1200"/>
            </a:lvl1pPr>
            <a:lvl2pPr>
              <a:defRPr sz="1100"/>
            </a:lvl2pPr>
            <a:lvl3pPr>
              <a:defRPr sz="900"/>
            </a:lvl3pPr>
            <a:lvl4pPr>
              <a:defRPr sz="800"/>
            </a:lvl4pPr>
            <a:lvl5pPr>
              <a:defRPr sz="800"/>
            </a:lvl5pPr>
            <a:lvl6pPr>
              <a:defRPr sz="800"/>
            </a:lvl6pPr>
            <a:lvl7pPr>
              <a:defRPr sz="800"/>
            </a:lvl7pPr>
            <a:lvl8pPr>
              <a:defRPr sz="800"/>
            </a:lvl8pPr>
            <a:lvl9pPr>
              <a:defRPr sz="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076326"/>
            <a:ext cx="3008114" cy="3518297"/>
          </a:xfrm>
          <a:prstGeom prst="rect">
            <a:avLst/>
          </a:prstGeom>
        </p:spPr>
        <p:txBody>
          <a:bodyPr lIns="34290" tIns="17145" rIns="34290" bIns="17145"/>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a:t>Click to edit Master text styles</a:t>
            </a:r>
          </a:p>
        </p:txBody>
      </p:sp>
    </p:spTree>
    <p:extLst>
      <p:ext uri="{BB962C8B-B14F-4D97-AF65-F5344CB8AC3E}">
        <p14:creationId xmlns:p14="http://schemas.microsoft.com/office/powerpoint/2010/main" val="1710085536"/>
      </p:ext>
    </p:extLst>
  </p:cSld>
  <p:clrMapOvr>
    <a:masterClrMapping/>
  </p:clrMapOvr>
  <p:transition/>
</p:sldLayout>
</file>

<file path=ppt/slideLayouts/slideLayout39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486" y="3600451"/>
            <a:ext cx="5486400" cy="425053"/>
          </a:xfrm>
        </p:spPr>
        <p:txBody>
          <a:bodyPr anchor="b"/>
          <a:lstStyle>
            <a:lvl1pPr algn="l">
              <a:defRPr sz="800" b="1"/>
            </a:lvl1pPr>
          </a:lstStyle>
          <a:p>
            <a:r>
              <a:rPr lang="en-US"/>
              <a:t>Click to edit Master title style</a:t>
            </a:r>
          </a:p>
        </p:txBody>
      </p:sp>
      <p:sp>
        <p:nvSpPr>
          <p:cNvPr id="3" name="Picture Placeholder 2"/>
          <p:cNvSpPr>
            <a:spLocks noGrp="1"/>
          </p:cNvSpPr>
          <p:nvPr>
            <p:ph type="pic" idx="1"/>
          </p:nvPr>
        </p:nvSpPr>
        <p:spPr>
          <a:xfrm>
            <a:off x="1792486" y="459581"/>
            <a:ext cx="5486400" cy="3086100"/>
          </a:xfrm>
          <a:prstGeom prst="rect">
            <a:avLst/>
          </a:prstGeom>
        </p:spPr>
        <p:txBody>
          <a:bodyPr lIns="34290" tIns="17145" rIns="34290" bIns="17145"/>
          <a:lstStyle>
            <a:lvl1pPr marL="0" indent="0">
              <a:buNone/>
              <a:defRPr sz="1200"/>
            </a:lvl1pPr>
            <a:lvl2pPr marL="171450" indent="0">
              <a:buNone/>
              <a:defRPr sz="1100"/>
            </a:lvl2pPr>
            <a:lvl3pPr marL="342900" indent="0">
              <a:buNone/>
              <a:defRPr sz="900"/>
            </a:lvl3pPr>
            <a:lvl4pPr marL="514350" indent="0">
              <a:buNone/>
              <a:defRPr sz="800"/>
            </a:lvl4pPr>
            <a:lvl5pPr marL="685800" indent="0">
              <a:buNone/>
              <a:defRPr sz="800"/>
            </a:lvl5pPr>
            <a:lvl6pPr marL="857250" indent="0">
              <a:buNone/>
              <a:defRPr sz="800"/>
            </a:lvl6pPr>
            <a:lvl7pPr marL="1028700" indent="0">
              <a:buNone/>
              <a:defRPr sz="800"/>
            </a:lvl7pPr>
            <a:lvl8pPr marL="1200150" indent="0">
              <a:buNone/>
              <a:defRPr sz="800"/>
            </a:lvl8pPr>
            <a:lvl9pPr marL="1371600" indent="0">
              <a:buNone/>
              <a:defRPr sz="800"/>
            </a:lvl9pPr>
          </a:lstStyle>
          <a:p>
            <a:pPr lvl="0"/>
            <a:r>
              <a:rPr lang="en-US" noProof="0">
                <a:sym typeface="Lucida Grande" charset="0"/>
              </a:rPr>
              <a:t>Click icon to add picture</a:t>
            </a:r>
          </a:p>
        </p:txBody>
      </p:sp>
      <p:sp>
        <p:nvSpPr>
          <p:cNvPr id="4" name="Text Placeholder 3"/>
          <p:cNvSpPr>
            <a:spLocks noGrp="1"/>
          </p:cNvSpPr>
          <p:nvPr>
            <p:ph type="body" sz="half" idx="2"/>
          </p:nvPr>
        </p:nvSpPr>
        <p:spPr>
          <a:xfrm>
            <a:off x="1792486" y="4025504"/>
            <a:ext cx="5486400" cy="603647"/>
          </a:xfrm>
          <a:prstGeom prst="rect">
            <a:avLst/>
          </a:prstGeom>
        </p:spPr>
        <p:txBody>
          <a:bodyPr lIns="34290" tIns="17145" rIns="34290" bIns="17145"/>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a:t>Click to edit Master text styles</a:t>
            </a:r>
          </a:p>
        </p:txBody>
      </p:sp>
    </p:spTree>
    <p:extLst>
      <p:ext uri="{BB962C8B-B14F-4D97-AF65-F5344CB8AC3E}">
        <p14:creationId xmlns:p14="http://schemas.microsoft.com/office/powerpoint/2010/main" val="3344124975"/>
      </p:ext>
    </p:extLst>
  </p:cSld>
  <p:clrMapOvr>
    <a:masterClrMapping/>
  </p:clrMapOvr>
  <p:transition/>
</p:sldLayout>
</file>

<file path=ppt/slideLayouts/slideLayout39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a:xfrm>
            <a:off x="457200" y="1200151"/>
            <a:ext cx="8229600" cy="3394472"/>
          </a:xfrm>
          <a:prstGeom prst="rect">
            <a:avLst/>
          </a:prstGeom>
        </p:spPr>
        <p:txBody>
          <a:bodyPr vert="eaVert" lIns="34290" tIns="17145" rIns="34290" bIns="17145"/>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56764697"/>
      </p:ext>
    </p:extLst>
  </p:cSld>
  <p:clrMapOvr>
    <a:masterClrMapping/>
  </p:clrMapOvr>
  <p:transition/>
</p:sldLayout>
</file>

<file path=ppt/slideLayouts/slideLayout39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566143"/>
            <a:ext cx="2057400" cy="402848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566143"/>
            <a:ext cx="6115050" cy="4028480"/>
          </a:xfrm>
          <a:prstGeom prst="rect">
            <a:avLst/>
          </a:prstGeom>
        </p:spPr>
        <p:txBody>
          <a:bodyPr vert="eaVert" lIns="34290" tIns="17145" rIns="34290" bIns="17145"/>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78753154"/>
      </p:ext>
    </p:extLst>
  </p:cSld>
  <p:clrMapOvr>
    <a:masterClrMapping/>
  </p:clrMapOvr>
  <p:transition/>
</p:sldLayout>
</file>

<file path=ppt/slideLayouts/slideLayout39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a:prstGeom prst="rect">
            <a:avLst/>
          </a:prstGeom>
        </p:spPr>
        <p:txBody>
          <a:bodyPr lIns="34290" tIns="17145" rIns="34290" bIns="17145"/>
          <a:lstStyle>
            <a:lvl1pPr marL="0" indent="0" algn="ctr">
              <a:buNone/>
              <a:defRPr/>
            </a:lvl1pPr>
            <a:lvl2pPr marL="171450" indent="0" algn="ctr">
              <a:buNone/>
              <a:defRPr/>
            </a:lvl2pPr>
            <a:lvl3pPr marL="342900" indent="0" algn="ctr">
              <a:buNone/>
              <a:defRPr/>
            </a:lvl3pPr>
            <a:lvl4pPr marL="514350" indent="0" algn="ctr">
              <a:buNone/>
              <a:defRPr/>
            </a:lvl4pPr>
            <a:lvl5pPr marL="685800" indent="0" algn="ctr">
              <a:buNone/>
              <a:defRPr/>
            </a:lvl5pPr>
            <a:lvl6pPr marL="857250" indent="0" algn="ctr">
              <a:buNone/>
              <a:defRPr/>
            </a:lvl6pPr>
            <a:lvl7pPr marL="1028700" indent="0" algn="ctr">
              <a:buNone/>
              <a:defRPr/>
            </a:lvl7pPr>
            <a:lvl8pPr marL="1200150" indent="0" algn="ctr">
              <a:buNone/>
              <a:defRPr/>
            </a:lvl8pPr>
            <a:lvl9pPr marL="1371600" indent="0" algn="ctr">
              <a:buNone/>
              <a:defRPr/>
            </a:lvl9pPr>
          </a:lstStyle>
          <a:p>
            <a:r>
              <a:rPr lang="en-US"/>
              <a:t>Click to edit Master subtitle style</a:t>
            </a:r>
          </a:p>
        </p:txBody>
      </p:sp>
    </p:spTree>
    <p:extLst>
      <p:ext uri="{BB962C8B-B14F-4D97-AF65-F5344CB8AC3E}">
        <p14:creationId xmlns:p14="http://schemas.microsoft.com/office/powerpoint/2010/main" val="626038372"/>
      </p:ext>
    </p:extLst>
  </p:cSld>
  <p:clrMapOvr>
    <a:masterClrMapping/>
  </p:clrMapOvr>
  <p:transition/>
</p:sldLayout>
</file>

<file path=ppt/slideLayouts/slideLayout3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457200" y="1200151"/>
            <a:ext cx="8229600" cy="3394472"/>
          </a:xfrm>
          <a:prstGeom prst="rect">
            <a:avLst/>
          </a:prstGeom>
        </p:spPr>
        <p:txBody>
          <a:bodyPr lIns="34290" tIns="17145" rIns="34290" bIns="17145"/>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56709657"/>
      </p:ext>
    </p:extLst>
  </p:cSld>
  <p:clrMapOvr>
    <a:masterClrMapping/>
  </p:clrMapOvr>
  <p:transition/>
</p:sldLayout>
</file>

<file path=ppt/slideLayouts/slideLayout3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114" y="3305176"/>
            <a:ext cx="7772400" cy="1021556"/>
          </a:xfrm>
        </p:spPr>
        <p:txBody>
          <a:bodyPr/>
          <a:lstStyle>
            <a:lvl1pPr algn="l">
              <a:defRPr sz="1500" b="1" cap="all"/>
            </a:lvl1pPr>
          </a:lstStyle>
          <a:p>
            <a:r>
              <a:rPr lang="en-US"/>
              <a:t>Click to edit Master title style</a:t>
            </a:r>
          </a:p>
        </p:txBody>
      </p:sp>
      <p:sp>
        <p:nvSpPr>
          <p:cNvPr id="3" name="Text Placeholder 2"/>
          <p:cNvSpPr>
            <a:spLocks noGrp="1"/>
          </p:cNvSpPr>
          <p:nvPr>
            <p:ph type="body" idx="1"/>
          </p:nvPr>
        </p:nvSpPr>
        <p:spPr>
          <a:xfrm>
            <a:off x="722114" y="2180035"/>
            <a:ext cx="7772400" cy="1125141"/>
          </a:xfrm>
          <a:prstGeom prst="rect">
            <a:avLst/>
          </a:prstGeom>
        </p:spPr>
        <p:txBody>
          <a:bodyPr lIns="34290" tIns="17145" rIns="34290" bIns="17145" anchor="b"/>
          <a:lstStyle>
            <a:lvl1pPr marL="0" indent="0">
              <a:buNone/>
              <a:defRPr sz="800"/>
            </a:lvl1pPr>
            <a:lvl2pPr marL="171450" indent="0">
              <a:buNone/>
              <a:defRPr sz="700"/>
            </a:lvl2pPr>
            <a:lvl3pPr marL="342900" indent="0">
              <a:buNone/>
              <a:defRPr sz="600"/>
            </a:lvl3pPr>
            <a:lvl4pPr marL="514350" indent="0">
              <a:buNone/>
              <a:defRPr sz="500"/>
            </a:lvl4pPr>
            <a:lvl5pPr marL="685800" indent="0">
              <a:buNone/>
              <a:defRPr sz="500"/>
            </a:lvl5pPr>
            <a:lvl6pPr marL="857250" indent="0">
              <a:buNone/>
              <a:defRPr sz="500"/>
            </a:lvl6pPr>
            <a:lvl7pPr marL="1028700" indent="0">
              <a:buNone/>
              <a:defRPr sz="500"/>
            </a:lvl7pPr>
            <a:lvl8pPr marL="1200150" indent="0">
              <a:buNone/>
              <a:defRPr sz="500"/>
            </a:lvl8pPr>
            <a:lvl9pPr marL="1371600" indent="0">
              <a:buNone/>
              <a:defRPr sz="500"/>
            </a:lvl9pPr>
          </a:lstStyle>
          <a:p>
            <a:pPr lvl="0"/>
            <a:r>
              <a:rPr lang="en-US"/>
              <a:t>Click to edit Master text styles</a:t>
            </a:r>
          </a:p>
        </p:txBody>
      </p:sp>
    </p:spTree>
    <p:extLst>
      <p:ext uri="{BB962C8B-B14F-4D97-AF65-F5344CB8AC3E}">
        <p14:creationId xmlns:p14="http://schemas.microsoft.com/office/powerpoint/2010/main" val="3280189733"/>
      </p:ext>
    </p:extLst>
  </p:cSld>
  <p:clrMapOvr>
    <a:masterClrMapping/>
  </p:clrMapOvr>
  <p:transition/>
</p:sldLayout>
</file>

<file path=ppt/slideLayouts/slideLayout3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2" y="1200151"/>
            <a:ext cx="4086225" cy="3394472"/>
          </a:xfrm>
          <a:prstGeom prst="rect">
            <a:avLst/>
          </a:prstGeom>
        </p:spPr>
        <p:txBody>
          <a:bodyPr lIns="34290" tIns="17145" rIns="34290" bIns="17145"/>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00577" y="1200151"/>
            <a:ext cx="4086225" cy="3394472"/>
          </a:xfrm>
          <a:prstGeom prst="rect">
            <a:avLst/>
          </a:prstGeom>
        </p:spPr>
        <p:txBody>
          <a:bodyPr lIns="34290" tIns="17145" rIns="34290" bIns="17145"/>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69205197"/>
      </p:ext>
    </p:extLst>
  </p:cSld>
  <p:clrMapOvr>
    <a:masterClrMapping/>
  </p:clrMapOvr>
  <p:transition/>
</p:sldLayout>
</file>

<file path=ppt/slideLayouts/slideLayout3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386" cy="479822"/>
          </a:xfrm>
          <a:prstGeom prst="rect">
            <a:avLst/>
          </a:prstGeom>
        </p:spPr>
        <p:txBody>
          <a:bodyPr lIns="34290" tIns="17145" rIns="34290" bIns="17145"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a:t>Click to edit Master text styles</a:t>
            </a:r>
          </a:p>
        </p:txBody>
      </p:sp>
      <p:sp>
        <p:nvSpPr>
          <p:cNvPr id="4" name="Content Placeholder 3"/>
          <p:cNvSpPr>
            <a:spLocks noGrp="1"/>
          </p:cNvSpPr>
          <p:nvPr>
            <p:ph sz="half" idx="2"/>
          </p:nvPr>
        </p:nvSpPr>
        <p:spPr>
          <a:xfrm>
            <a:off x="457200" y="1631156"/>
            <a:ext cx="4040386" cy="2963466"/>
          </a:xfrm>
          <a:prstGeom prst="rect">
            <a:avLst/>
          </a:prstGeom>
        </p:spPr>
        <p:txBody>
          <a:bodyPr lIns="34290" tIns="17145" rIns="34290" bIns="17145"/>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224" y="1151335"/>
            <a:ext cx="4041576" cy="479822"/>
          </a:xfrm>
          <a:prstGeom prst="rect">
            <a:avLst/>
          </a:prstGeom>
        </p:spPr>
        <p:txBody>
          <a:bodyPr lIns="34290" tIns="17145" rIns="34290" bIns="17145"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a:t>Click to edit Master text styles</a:t>
            </a:r>
          </a:p>
        </p:txBody>
      </p:sp>
      <p:sp>
        <p:nvSpPr>
          <p:cNvPr id="6" name="Content Placeholder 5"/>
          <p:cNvSpPr>
            <a:spLocks noGrp="1"/>
          </p:cNvSpPr>
          <p:nvPr>
            <p:ph sz="quarter" idx="4"/>
          </p:nvPr>
        </p:nvSpPr>
        <p:spPr>
          <a:xfrm>
            <a:off x="4645224" y="1631156"/>
            <a:ext cx="4041576" cy="2963466"/>
          </a:xfrm>
          <a:prstGeom prst="rect">
            <a:avLst/>
          </a:prstGeom>
        </p:spPr>
        <p:txBody>
          <a:bodyPr lIns="34290" tIns="17145" rIns="34290" bIns="17145"/>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0281521"/>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7_Two Content">
    <p:spTree>
      <p:nvGrpSpPr>
        <p:cNvPr id="1" name=""/>
        <p:cNvGrpSpPr/>
        <p:nvPr/>
      </p:nvGrpSpPr>
      <p:grpSpPr>
        <a:xfrm>
          <a:off x="0" y="0"/>
          <a:ext cx="0" cy="0"/>
          <a:chOff x="0" y="0"/>
          <a:chExt cx="0" cy="0"/>
        </a:xfrm>
      </p:grpSpPr>
      <p:cxnSp>
        <p:nvCxnSpPr>
          <p:cNvPr id="8" name="Straight Connector 7"/>
          <p:cNvCxnSpPr/>
          <p:nvPr/>
        </p:nvCxnSpPr>
        <p:spPr>
          <a:xfrm>
            <a:off x="266700" y="742950"/>
            <a:ext cx="8572500" cy="0"/>
          </a:xfrm>
          <a:prstGeom prst="line">
            <a:avLst/>
          </a:prstGeom>
        </p:spPr>
        <p:style>
          <a:lnRef idx="1">
            <a:schemeClr val="accent1"/>
          </a:lnRef>
          <a:fillRef idx="0">
            <a:schemeClr val="accent1"/>
          </a:fillRef>
          <a:effectRef idx="0">
            <a:schemeClr val="accent1"/>
          </a:effectRef>
          <a:fontRef idx="minor">
            <a:schemeClr val="tx1"/>
          </a:fontRef>
        </p:style>
      </p:cxnSp>
      <p:sp>
        <p:nvSpPr>
          <p:cNvPr id="13" name="Title 1"/>
          <p:cNvSpPr>
            <a:spLocks noGrp="1"/>
          </p:cNvSpPr>
          <p:nvPr>
            <p:ph type="title" hasCustomPrompt="1"/>
          </p:nvPr>
        </p:nvSpPr>
        <p:spPr>
          <a:xfrm>
            <a:off x="266700" y="152400"/>
            <a:ext cx="7048500" cy="590550"/>
          </a:xfrm>
        </p:spPr>
        <p:txBody>
          <a:bodyPr anchor="b">
            <a:normAutofit/>
          </a:bodyPr>
          <a:lstStyle>
            <a:lvl1pPr algn="l">
              <a:defRPr sz="2400" b="0" i="0">
                <a:solidFill>
                  <a:srgbClr val="3186C7"/>
                </a:solidFill>
                <a:latin typeface="Helvetica Light"/>
                <a:cs typeface="Helvetica Light"/>
              </a:defRPr>
            </a:lvl1pPr>
          </a:lstStyle>
          <a:p>
            <a:r>
              <a:rPr lang="en-US" dirty="0"/>
              <a:t>Title Goes Here</a:t>
            </a:r>
          </a:p>
        </p:txBody>
      </p:sp>
    </p:spTree>
    <p:extLst>
      <p:ext uri="{BB962C8B-B14F-4D97-AF65-F5344CB8AC3E}">
        <p14:creationId xmlns:p14="http://schemas.microsoft.com/office/powerpoint/2010/main" val="413330330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486" y="3600451"/>
            <a:ext cx="5486400" cy="425053"/>
          </a:xfrm>
        </p:spPr>
        <p:txBody>
          <a:bodyPr anchor="b"/>
          <a:lstStyle>
            <a:lvl1pPr algn="l">
              <a:defRPr sz="800" b="1"/>
            </a:lvl1pPr>
          </a:lstStyle>
          <a:p>
            <a:r>
              <a:rPr lang="en-US"/>
              <a:t>Click to edit Master title style</a:t>
            </a:r>
          </a:p>
        </p:txBody>
      </p:sp>
      <p:sp>
        <p:nvSpPr>
          <p:cNvPr id="3" name="Picture Placeholder 2"/>
          <p:cNvSpPr>
            <a:spLocks noGrp="1"/>
          </p:cNvSpPr>
          <p:nvPr>
            <p:ph type="pic" idx="1"/>
          </p:nvPr>
        </p:nvSpPr>
        <p:spPr>
          <a:xfrm>
            <a:off x="1792486" y="459581"/>
            <a:ext cx="5486400" cy="3086100"/>
          </a:xfrm>
          <a:prstGeom prst="rect">
            <a:avLst/>
          </a:prstGeom>
        </p:spPr>
        <p:txBody>
          <a:bodyPr lIns="34290" tIns="17145" rIns="34290" bIns="17145"/>
          <a:lstStyle>
            <a:lvl1pPr marL="0" indent="0">
              <a:buNone/>
              <a:defRPr sz="1200"/>
            </a:lvl1pPr>
            <a:lvl2pPr marL="171450" indent="0">
              <a:buNone/>
              <a:defRPr sz="1100"/>
            </a:lvl2pPr>
            <a:lvl3pPr marL="342900" indent="0">
              <a:buNone/>
              <a:defRPr sz="900"/>
            </a:lvl3pPr>
            <a:lvl4pPr marL="514350" indent="0">
              <a:buNone/>
              <a:defRPr sz="800"/>
            </a:lvl4pPr>
            <a:lvl5pPr marL="685800" indent="0">
              <a:buNone/>
              <a:defRPr sz="800"/>
            </a:lvl5pPr>
            <a:lvl6pPr marL="857250" indent="0">
              <a:buNone/>
              <a:defRPr sz="800"/>
            </a:lvl6pPr>
            <a:lvl7pPr marL="1028700" indent="0">
              <a:buNone/>
              <a:defRPr sz="800"/>
            </a:lvl7pPr>
            <a:lvl8pPr marL="1200150" indent="0">
              <a:buNone/>
              <a:defRPr sz="800"/>
            </a:lvl8pPr>
            <a:lvl9pPr marL="1371600" indent="0">
              <a:buNone/>
              <a:defRPr sz="800"/>
            </a:lvl9pPr>
          </a:lstStyle>
          <a:p>
            <a:pPr lvl="0"/>
            <a:r>
              <a:rPr lang="en-US" noProof="0">
                <a:sym typeface="Calibri" charset="0"/>
              </a:rPr>
              <a:t>Click icon to add picture</a:t>
            </a:r>
          </a:p>
        </p:txBody>
      </p:sp>
      <p:sp>
        <p:nvSpPr>
          <p:cNvPr id="4" name="Text Placeholder 3"/>
          <p:cNvSpPr>
            <a:spLocks noGrp="1"/>
          </p:cNvSpPr>
          <p:nvPr>
            <p:ph type="body" sz="half" idx="2"/>
          </p:nvPr>
        </p:nvSpPr>
        <p:spPr>
          <a:xfrm>
            <a:off x="1792486" y="4025504"/>
            <a:ext cx="5486400" cy="603647"/>
          </a:xfrm>
          <a:prstGeom prst="rect">
            <a:avLst/>
          </a:prstGeom>
        </p:spPr>
        <p:txBody>
          <a:bodyPr lIns="34290" tIns="17145" rIns="34290" bIns="17145"/>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a:t>Click to edit Master text styles</a:t>
            </a:r>
          </a:p>
        </p:txBody>
      </p:sp>
    </p:spTree>
    <p:extLst>
      <p:ext uri="{BB962C8B-B14F-4D97-AF65-F5344CB8AC3E}">
        <p14:creationId xmlns:p14="http://schemas.microsoft.com/office/powerpoint/2010/main" val="4195935929"/>
      </p:ext>
    </p:extLst>
  </p:cSld>
  <p:clrMapOvr>
    <a:masterClrMapping/>
  </p:clrMapOvr>
  <p:transition/>
</p:sldLayout>
</file>

<file path=ppt/slideLayouts/slideLayout4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05053013"/>
      </p:ext>
    </p:extLst>
  </p:cSld>
  <p:clrMapOvr>
    <a:masterClrMapping/>
  </p:clrMapOvr>
  <p:transition/>
</p:sldLayout>
</file>

<file path=ppt/slideLayouts/slideLayout4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1015945"/>
      </p:ext>
    </p:extLst>
  </p:cSld>
  <p:clrMapOvr>
    <a:masterClrMapping/>
  </p:clrMapOvr>
  <p:transition/>
</p:sldLayout>
</file>

<file path=ppt/slideLayouts/slideLayout4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7"/>
            <a:ext cx="3008114" cy="871538"/>
          </a:xfrm>
        </p:spPr>
        <p:txBody>
          <a:bodyPr anchor="b"/>
          <a:lstStyle>
            <a:lvl1pPr algn="l">
              <a:defRPr sz="800" b="1"/>
            </a:lvl1pPr>
          </a:lstStyle>
          <a:p>
            <a:r>
              <a:rPr lang="en-US"/>
              <a:t>Click to edit Master title style</a:t>
            </a:r>
          </a:p>
        </p:txBody>
      </p:sp>
      <p:sp>
        <p:nvSpPr>
          <p:cNvPr id="3" name="Content Placeholder 2"/>
          <p:cNvSpPr>
            <a:spLocks noGrp="1"/>
          </p:cNvSpPr>
          <p:nvPr>
            <p:ph idx="1"/>
          </p:nvPr>
        </p:nvSpPr>
        <p:spPr>
          <a:xfrm>
            <a:off x="3574852" y="204788"/>
            <a:ext cx="5111948" cy="4389834"/>
          </a:xfrm>
          <a:prstGeom prst="rect">
            <a:avLst/>
          </a:prstGeom>
        </p:spPr>
        <p:txBody>
          <a:bodyPr lIns="34290" tIns="17145" rIns="34290" bIns="17145"/>
          <a:lstStyle>
            <a:lvl1pPr>
              <a:defRPr sz="1200"/>
            </a:lvl1pPr>
            <a:lvl2pPr>
              <a:defRPr sz="1100"/>
            </a:lvl2pPr>
            <a:lvl3pPr>
              <a:defRPr sz="900"/>
            </a:lvl3pPr>
            <a:lvl4pPr>
              <a:defRPr sz="800"/>
            </a:lvl4pPr>
            <a:lvl5pPr>
              <a:defRPr sz="800"/>
            </a:lvl5pPr>
            <a:lvl6pPr>
              <a:defRPr sz="800"/>
            </a:lvl6pPr>
            <a:lvl7pPr>
              <a:defRPr sz="800"/>
            </a:lvl7pPr>
            <a:lvl8pPr>
              <a:defRPr sz="800"/>
            </a:lvl8pPr>
            <a:lvl9pPr>
              <a:defRPr sz="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076326"/>
            <a:ext cx="3008114" cy="3518297"/>
          </a:xfrm>
          <a:prstGeom prst="rect">
            <a:avLst/>
          </a:prstGeom>
        </p:spPr>
        <p:txBody>
          <a:bodyPr lIns="34290" tIns="17145" rIns="34290" bIns="17145"/>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a:t>Click to edit Master text styles</a:t>
            </a:r>
          </a:p>
        </p:txBody>
      </p:sp>
    </p:spTree>
    <p:extLst>
      <p:ext uri="{BB962C8B-B14F-4D97-AF65-F5344CB8AC3E}">
        <p14:creationId xmlns:p14="http://schemas.microsoft.com/office/powerpoint/2010/main" val="2429092329"/>
      </p:ext>
    </p:extLst>
  </p:cSld>
  <p:clrMapOvr>
    <a:masterClrMapping/>
  </p:clrMapOvr>
  <p:transition/>
</p:sldLayout>
</file>

<file path=ppt/slideLayouts/slideLayout4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486" y="3600451"/>
            <a:ext cx="5486400" cy="425053"/>
          </a:xfrm>
        </p:spPr>
        <p:txBody>
          <a:bodyPr anchor="b"/>
          <a:lstStyle>
            <a:lvl1pPr algn="l">
              <a:defRPr sz="800" b="1"/>
            </a:lvl1pPr>
          </a:lstStyle>
          <a:p>
            <a:r>
              <a:rPr lang="en-US"/>
              <a:t>Click to edit Master title style</a:t>
            </a:r>
          </a:p>
        </p:txBody>
      </p:sp>
      <p:sp>
        <p:nvSpPr>
          <p:cNvPr id="3" name="Picture Placeholder 2"/>
          <p:cNvSpPr>
            <a:spLocks noGrp="1"/>
          </p:cNvSpPr>
          <p:nvPr>
            <p:ph type="pic" idx="1"/>
          </p:nvPr>
        </p:nvSpPr>
        <p:spPr>
          <a:xfrm>
            <a:off x="1792486" y="459581"/>
            <a:ext cx="5486400" cy="3086100"/>
          </a:xfrm>
          <a:prstGeom prst="rect">
            <a:avLst/>
          </a:prstGeom>
        </p:spPr>
        <p:txBody>
          <a:bodyPr lIns="34290" tIns="17145" rIns="34290" bIns="17145"/>
          <a:lstStyle>
            <a:lvl1pPr marL="0" indent="0">
              <a:buNone/>
              <a:defRPr sz="1200"/>
            </a:lvl1pPr>
            <a:lvl2pPr marL="171450" indent="0">
              <a:buNone/>
              <a:defRPr sz="1100"/>
            </a:lvl2pPr>
            <a:lvl3pPr marL="342900" indent="0">
              <a:buNone/>
              <a:defRPr sz="900"/>
            </a:lvl3pPr>
            <a:lvl4pPr marL="514350" indent="0">
              <a:buNone/>
              <a:defRPr sz="800"/>
            </a:lvl4pPr>
            <a:lvl5pPr marL="685800" indent="0">
              <a:buNone/>
              <a:defRPr sz="800"/>
            </a:lvl5pPr>
            <a:lvl6pPr marL="857250" indent="0">
              <a:buNone/>
              <a:defRPr sz="800"/>
            </a:lvl6pPr>
            <a:lvl7pPr marL="1028700" indent="0">
              <a:buNone/>
              <a:defRPr sz="800"/>
            </a:lvl7pPr>
            <a:lvl8pPr marL="1200150" indent="0">
              <a:buNone/>
              <a:defRPr sz="800"/>
            </a:lvl8pPr>
            <a:lvl9pPr marL="1371600" indent="0">
              <a:buNone/>
              <a:defRPr sz="800"/>
            </a:lvl9pPr>
          </a:lstStyle>
          <a:p>
            <a:pPr lvl="0"/>
            <a:r>
              <a:rPr lang="en-US" noProof="0">
                <a:sym typeface="Lucida Grande" charset="0"/>
              </a:rPr>
              <a:t>Click icon to add picture</a:t>
            </a:r>
          </a:p>
        </p:txBody>
      </p:sp>
      <p:sp>
        <p:nvSpPr>
          <p:cNvPr id="4" name="Text Placeholder 3"/>
          <p:cNvSpPr>
            <a:spLocks noGrp="1"/>
          </p:cNvSpPr>
          <p:nvPr>
            <p:ph type="body" sz="half" idx="2"/>
          </p:nvPr>
        </p:nvSpPr>
        <p:spPr>
          <a:xfrm>
            <a:off x="1792486" y="4025504"/>
            <a:ext cx="5486400" cy="603647"/>
          </a:xfrm>
          <a:prstGeom prst="rect">
            <a:avLst/>
          </a:prstGeom>
        </p:spPr>
        <p:txBody>
          <a:bodyPr lIns="34290" tIns="17145" rIns="34290" bIns="17145"/>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a:t>Click to edit Master text styles</a:t>
            </a:r>
          </a:p>
        </p:txBody>
      </p:sp>
    </p:spTree>
    <p:extLst>
      <p:ext uri="{BB962C8B-B14F-4D97-AF65-F5344CB8AC3E}">
        <p14:creationId xmlns:p14="http://schemas.microsoft.com/office/powerpoint/2010/main" val="2020459005"/>
      </p:ext>
    </p:extLst>
  </p:cSld>
  <p:clrMapOvr>
    <a:masterClrMapping/>
  </p:clrMapOvr>
  <p:transition/>
</p:sldLayout>
</file>

<file path=ppt/slideLayouts/slideLayout4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a:xfrm>
            <a:off x="457200" y="1200151"/>
            <a:ext cx="8229600" cy="3394472"/>
          </a:xfrm>
          <a:prstGeom prst="rect">
            <a:avLst/>
          </a:prstGeom>
        </p:spPr>
        <p:txBody>
          <a:bodyPr vert="eaVert" lIns="34290" tIns="17145" rIns="34290" bIns="17145"/>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434807"/>
      </p:ext>
    </p:extLst>
  </p:cSld>
  <p:clrMapOvr>
    <a:masterClrMapping/>
  </p:clrMapOvr>
  <p:transition/>
</p:sldLayout>
</file>

<file path=ppt/slideLayouts/slideLayout4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566143"/>
            <a:ext cx="2057400" cy="402848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566143"/>
            <a:ext cx="6115050" cy="4028480"/>
          </a:xfrm>
          <a:prstGeom prst="rect">
            <a:avLst/>
          </a:prstGeom>
        </p:spPr>
        <p:txBody>
          <a:bodyPr vert="eaVert" lIns="34290" tIns="17145" rIns="34290" bIns="17145"/>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76485332"/>
      </p:ext>
    </p:extLst>
  </p:cSld>
  <p:clrMapOvr>
    <a:masterClrMapping/>
  </p:clrMapOvr>
  <p:transition/>
</p:sldLayout>
</file>

<file path=ppt/slideLayouts/slideLayout40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a:prstGeom prst="rect">
            <a:avLst/>
          </a:prstGeom>
        </p:spPr>
        <p:txBody>
          <a:bodyPr lIns="34290" tIns="17145" rIns="34290" bIns="17145"/>
          <a:lstStyle>
            <a:lvl1pPr marL="0" indent="0" algn="ctr">
              <a:buNone/>
              <a:defRPr/>
            </a:lvl1pPr>
            <a:lvl2pPr marL="171450" indent="0" algn="ctr">
              <a:buNone/>
              <a:defRPr/>
            </a:lvl2pPr>
            <a:lvl3pPr marL="342900" indent="0" algn="ctr">
              <a:buNone/>
              <a:defRPr/>
            </a:lvl3pPr>
            <a:lvl4pPr marL="514350" indent="0" algn="ctr">
              <a:buNone/>
              <a:defRPr/>
            </a:lvl4pPr>
            <a:lvl5pPr marL="685800" indent="0" algn="ctr">
              <a:buNone/>
              <a:defRPr/>
            </a:lvl5pPr>
            <a:lvl6pPr marL="857250" indent="0" algn="ctr">
              <a:buNone/>
              <a:defRPr/>
            </a:lvl6pPr>
            <a:lvl7pPr marL="1028700" indent="0" algn="ctr">
              <a:buNone/>
              <a:defRPr/>
            </a:lvl7pPr>
            <a:lvl8pPr marL="1200150" indent="0" algn="ctr">
              <a:buNone/>
              <a:defRPr/>
            </a:lvl8pPr>
            <a:lvl9pPr marL="1371600" indent="0" algn="ctr">
              <a:buNone/>
              <a:defRPr/>
            </a:lvl9pPr>
          </a:lstStyle>
          <a:p>
            <a:r>
              <a:rPr lang="en-US"/>
              <a:t>Click to edit Master subtitle style</a:t>
            </a:r>
          </a:p>
        </p:txBody>
      </p:sp>
    </p:spTree>
    <p:extLst>
      <p:ext uri="{BB962C8B-B14F-4D97-AF65-F5344CB8AC3E}">
        <p14:creationId xmlns:p14="http://schemas.microsoft.com/office/powerpoint/2010/main" val="2945030081"/>
      </p:ext>
    </p:extLst>
  </p:cSld>
  <p:clrMapOvr>
    <a:masterClrMapping/>
  </p:clrMapOvr>
  <p:transition/>
</p:sldLayout>
</file>

<file path=ppt/slideLayouts/slideLayout40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457200" y="1200151"/>
            <a:ext cx="8229600" cy="3394472"/>
          </a:xfrm>
          <a:prstGeom prst="rect">
            <a:avLst/>
          </a:prstGeom>
        </p:spPr>
        <p:txBody>
          <a:bodyPr lIns="34290" tIns="17145" rIns="34290" bIns="17145"/>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08321752"/>
      </p:ext>
    </p:extLst>
  </p:cSld>
  <p:clrMapOvr>
    <a:masterClrMapping/>
  </p:clrMapOvr>
  <p:transition/>
</p:sldLayout>
</file>

<file path=ppt/slideLayouts/slideLayout40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114" y="3305176"/>
            <a:ext cx="7772400" cy="1021556"/>
          </a:xfrm>
        </p:spPr>
        <p:txBody>
          <a:bodyPr/>
          <a:lstStyle>
            <a:lvl1pPr algn="l">
              <a:defRPr sz="1500" b="1" cap="all"/>
            </a:lvl1pPr>
          </a:lstStyle>
          <a:p>
            <a:r>
              <a:rPr lang="en-US"/>
              <a:t>Click to edit Master title style</a:t>
            </a:r>
          </a:p>
        </p:txBody>
      </p:sp>
      <p:sp>
        <p:nvSpPr>
          <p:cNvPr id="3" name="Text Placeholder 2"/>
          <p:cNvSpPr>
            <a:spLocks noGrp="1"/>
          </p:cNvSpPr>
          <p:nvPr>
            <p:ph type="body" idx="1"/>
          </p:nvPr>
        </p:nvSpPr>
        <p:spPr>
          <a:xfrm>
            <a:off x="722114" y="2180035"/>
            <a:ext cx="7772400" cy="1125141"/>
          </a:xfrm>
          <a:prstGeom prst="rect">
            <a:avLst/>
          </a:prstGeom>
        </p:spPr>
        <p:txBody>
          <a:bodyPr lIns="34290" tIns="17145" rIns="34290" bIns="17145" anchor="b"/>
          <a:lstStyle>
            <a:lvl1pPr marL="0" indent="0">
              <a:buNone/>
              <a:defRPr sz="800"/>
            </a:lvl1pPr>
            <a:lvl2pPr marL="171450" indent="0">
              <a:buNone/>
              <a:defRPr sz="700"/>
            </a:lvl2pPr>
            <a:lvl3pPr marL="342900" indent="0">
              <a:buNone/>
              <a:defRPr sz="600"/>
            </a:lvl3pPr>
            <a:lvl4pPr marL="514350" indent="0">
              <a:buNone/>
              <a:defRPr sz="500"/>
            </a:lvl4pPr>
            <a:lvl5pPr marL="685800" indent="0">
              <a:buNone/>
              <a:defRPr sz="500"/>
            </a:lvl5pPr>
            <a:lvl6pPr marL="857250" indent="0">
              <a:buNone/>
              <a:defRPr sz="500"/>
            </a:lvl6pPr>
            <a:lvl7pPr marL="1028700" indent="0">
              <a:buNone/>
              <a:defRPr sz="500"/>
            </a:lvl7pPr>
            <a:lvl8pPr marL="1200150" indent="0">
              <a:buNone/>
              <a:defRPr sz="500"/>
            </a:lvl8pPr>
            <a:lvl9pPr marL="1371600" indent="0">
              <a:buNone/>
              <a:defRPr sz="500"/>
            </a:lvl9pPr>
          </a:lstStyle>
          <a:p>
            <a:pPr lvl="0"/>
            <a:r>
              <a:rPr lang="en-US"/>
              <a:t>Click to edit Master text styles</a:t>
            </a:r>
          </a:p>
        </p:txBody>
      </p:sp>
    </p:spTree>
    <p:extLst>
      <p:ext uri="{BB962C8B-B14F-4D97-AF65-F5344CB8AC3E}">
        <p14:creationId xmlns:p14="http://schemas.microsoft.com/office/powerpoint/2010/main" val="4015755630"/>
      </p:ext>
    </p:extLst>
  </p:cSld>
  <p:clrMapOvr>
    <a:masterClrMapping/>
  </p:clrMapOvr>
  <p:transition/>
</p:sldLayout>
</file>

<file path=ppt/slideLayouts/slideLayout40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2" y="1200151"/>
            <a:ext cx="4086225" cy="3394472"/>
          </a:xfrm>
          <a:prstGeom prst="rect">
            <a:avLst/>
          </a:prstGeom>
        </p:spPr>
        <p:txBody>
          <a:bodyPr lIns="34290" tIns="17145" rIns="34290" bIns="17145"/>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00577" y="1200151"/>
            <a:ext cx="4086225" cy="3394472"/>
          </a:xfrm>
          <a:prstGeom prst="rect">
            <a:avLst/>
          </a:prstGeom>
        </p:spPr>
        <p:txBody>
          <a:bodyPr lIns="34290" tIns="17145" rIns="34290" bIns="17145"/>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30765791"/>
      </p:ext>
    </p:extLst>
  </p:cSld>
  <p:clrMapOvr>
    <a:masterClrMapping/>
  </p:clrMapOvr>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a:xfrm>
            <a:off x="457200" y="1200151"/>
            <a:ext cx="8229600" cy="3394472"/>
          </a:xfrm>
          <a:prstGeom prst="rect">
            <a:avLst/>
          </a:prstGeom>
        </p:spPr>
        <p:txBody>
          <a:bodyPr vert="eaVert" lIns="34290" tIns="17145" rIns="34290" bIns="17145"/>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39423180"/>
      </p:ext>
    </p:extLst>
  </p:cSld>
  <p:clrMapOvr>
    <a:masterClrMapping/>
  </p:clrMapOvr>
  <p:transition/>
</p:sldLayout>
</file>

<file path=ppt/slideLayouts/slideLayout4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386" cy="479822"/>
          </a:xfrm>
          <a:prstGeom prst="rect">
            <a:avLst/>
          </a:prstGeom>
        </p:spPr>
        <p:txBody>
          <a:bodyPr lIns="34290" tIns="17145" rIns="34290" bIns="17145"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a:t>Click to edit Master text styles</a:t>
            </a:r>
          </a:p>
        </p:txBody>
      </p:sp>
      <p:sp>
        <p:nvSpPr>
          <p:cNvPr id="4" name="Content Placeholder 3"/>
          <p:cNvSpPr>
            <a:spLocks noGrp="1"/>
          </p:cNvSpPr>
          <p:nvPr>
            <p:ph sz="half" idx="2"/>
          </p:nvPr>
        </p:nvSpPr>
        <p:spPr>
          <a:xfrm>
            <a:off x="457200" y="1631156"/>
            <a:ext cx="4040386" cy="2963466"/>
          </a:xfrm>
          <a:prstGeom prst="rect">
            <a:avLst/>
          </a:prstGeom>
        </p:spPr>
        <p:txBody>
          <a:bodyPr lIns="34290" tIns="17145" rIns="34290" bIns="17145"/>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224" y="1151335"/>
            <a:ext cx="4041576" cy="479822"/>
          </a:xfrm>
          <a:prstGeom prst="rect">
            <a:avLst/>
          </a:prstGeom>
        </p:spPr>
        <p:txBody>
          <a:bodyPr lIns="34290" tIns="17145" rIns="34290" bIns="17145"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a:t>Click to edit Master text styles</a:t>
            </a:r>
          </a:p>
        </p:txBody>
      </p:sp>
      <p:sp>
        <p:nvSpPr>
          <p:cNvPr id="6" name="Content Placeholder 5"/>
          <p:cNvSpPr>
            <a:spLocks noGrp="1"/>
          </p:cNvSpPr>
          <p:nvPr>
            <p:ph sz="quarter" idx="4"/>
          </p:nvPr>
        </p:nvSpPr>
        <p:spPr>
          <a:xfrm>
            <a:off x="4645224" y="1631156"/>
            <a:ext cx="4041576" cy="2963466"/>
          </a:xfrm>
          <a:prstGeom prst="rect">
            <a:avLst/>
          </a:prstGeom>
        </p:spPr>
        <p:txBody>
          <a:bodyPr lIns="34290" tIns="17145" rIns="34290" bIns="17145"/>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53401657"/>
      </p:ext>
    </p:extLst>
  </p:cSld>
  <p:clrMapOvr>
    <a:masterClrMapping/>
  </p:clrMapOvr>
  <p:transition/>
</p:sldLayout>
</file>

<file path=ppt/slideLayouts/slideLayout4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18781841"/>
      </p:ext>
    </p:extLst>
  </p:cSld>
  <p:clrMapOvr>
    <a:masterClrMapping/>
  </p:clrMapOvr>
  <p:transition/>
</p:sldLayout>
</file>

<file path=ppt/slideLayouts/slideLayout4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3574375"/>
      </p:ext>
    </p:extLst>
  </p:cSld>
  <p:clrMapOvr>
    <a:masterClrMapping/>
  </p:clrMapOvr>
  <p:transition/>
</p:sldLayout>
</file>

<file path=ppt/slideLayouts/slideLayout4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7"/>
            <a:ext cx="3008114" cy="871538"/>
          </a:xfrm>
        </p:spPr>
        <p:txBody>
          <a:bodyPr anchor="b"/>
          <a:lstStyle>
            <a:lvl1pPr algn="l">
              <a:defRPr sz="800" b="1"/>
            </a:lvl1pPr>
          </a:lstStyle>
          <a:p>
            <a:r>
              <a:rPr lang="en-US"/>
              <a:t>Click to edit Master title style</a:t>
            </a:r>
          </a:p>
        </p:txBody>
      </p:sp>
      <p:sp>
        <p:nvSpPr>
          <p:cNvPr id="3" name="Content Placeholder 2"/>
          <p:cNvSpPr>
            <a:spLocks noGrp="1"/>
          </p:cNvSpPr>
          <p:nvPr>
            <p:ph idx="1"/>
          </p:nvPr>
        </p:nvSpPr>
        <p:spPr>
          <a:xfrm>
            <a:off x="3574852" y="204788"/>
            <a:ext cx="5111948" cy="4389834"/>
          </a:xfrm>
          <a:prstGeom prst="rect">
            <a:avLst/>
          </a:prstGeom>
        </p:spPr>
        <p:txBody>
          <a:bodyPr lIns="34290" tIns="17145" rIns="34290" bIns="17145"/>
          <a:lstStyle>
            <a:lvl1pPr>
              <a:defRPr sz="1200"/>
            </a:lvl1pPr>
            <a:lvl2pPr>
              <a:defRPr sz="1100"/>
            </a:lvl2pPr>
            <a:lvl3pPr>
              <a:defRPr sz="900"/>
            </a:lvl3pPr>
            <a:lvl4pPr>
              <a:defRPr sz="800"/>
            </a:lvl4pPr>
            <a:lvl5pPr>
              <a:defRPr sz="800"/>
            </a:lvl5pPr>
            <a:lvl6pPr>
              <a:defRPr sz="800"/>
            </a:lvl6pPr>
            <a:lvl7pPr>
              <a:defRPr sz="800"/>
            </a:lvl7pPr>
            <a:lvl8pPr>
              <a:defRPr sz="800"/>
            </a:lvl8pPr>
            <a:lvl9pPr>
              <a:defRPr sz="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076326"/>
            <a:ext cx="3008114" cy="3518297"/>
          </a:xfrm>
          <a:prstGeom prst="rect">
            <a:avLst/>
          </a:prstGeom>
        </p:spPr>
        <p:txBody>
          <a:bodyPr lIns="34290" tIns="17145" rIns="34290" bIns="17145"/>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a:t>Click to edit Master text styles</a:t>
            </a:r>
          </a:p>
        </p:txBody>
      </p:sp>
    </p:spTree>
    <p:extLst>
      <p:ext uri="{BB962C8B-B14F-4D97-AF65-F5344CB8AC3E}">
        <p14:creationId xmlns:p14="http://schemas.microsoft.com/office/powerpoint/2010/main" val="1067030558"/>
      </p:ext>
    </p:extLst>
  </p:cSld>
  <p:clrMapOvr>
    <a:masterClrMapping/>
  </p:clrMapOvr>
  <p:transition/>
</p:sldLayout>
</file>

<file path=ppt/slideLayouts/slideLayout41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486" y="3600451"/>
            <a:ext cx="5486400" cy="425053"/>
          </a:xfrm>
        </p:spPr>
        <p:txBody>
          <a:bodyPr anchor="b"/>
          <a:lstStyle>
            <a:lvl1pPr algn="l">
              <a:defRPr sz="800" b="1"/>
            </a:lvl1pPr>
          </a:lstStyle>
          <a:p>
            <a:r>
              <a:rPr lang="en-US"/>
              <a:t>Click to edit Master title style</a:t>
            </a:r>
          </a:p>
        </p:txBody>
      </p:sp>
      <p:sp>
        <p:nvSpPr>
          <p:cNvPr id="3" name="Picture Placeholder 2"/>
          <p:cNvSpPr>
            <a:spLocks noGrp="1"/>
          </p:cNvSpPr>
          <p:nvPr>
            <p:ph type="pic" idx="1"/>
          </p:nvPr>
        </p:nvSpPr>
        <p:spPr>
          <a:xfrm>
            <a:off x="1792486" y="459581"/>
            <a:ext cx="5486400" cy="3086100"/>
          </a:xfrm>
          <a:prstGeom prst="rect">
            <a:avLst/>
          </a:prstGeom>
        </p:spPr>
        <p:txBody>
          <a:bodyPr lIns="34290" tIns="17145" rIns="34290" bIns="17145"/>
          <a:lstStyle>
            <a:lvl1pPr marL="0" indent="0">
              <a:buNone/>
              <a:defRPr sz="1200"/>
            </a:lvl1pPr>
            <a:lvl2pPr marL="171450" indent="0">
              <a:buNone/>
              <a:defRPr sz="1100"/>
            </a:lvl2pPr>
            <a:lvl3pPr marL="342900" indent="0">
              <a:buNone/>
              <a:defRPr sz="900"/>
            </a:lvl3pPr>
            <a:lvl4pPr marL="514350" indent="0">
              <a:buNone/>
              <a:defRPr sz="800"/>
            </a:lvl4pPr>
            <a:lvl5pPr marL="685800" indent="0">
              <a:buNone/>
              <a:defRPr sz="800"/>
            </a:lvl5pPr>
            <a:lvl6pPr marL="857250" indent="0">
              <a:buNone/>
              <a:defRPr sz="800"/>
            </a:lvl6pPr>
            <a:lvl7pPr marL="1028700" indent="0">
              <a:buNone/>
              <a:defRPr sz="800"/>
            </a:lvl7pPr>
            <a:lvl8pPr marL="1200150" indent="0">
              <a:buNone/>
              <a:defRPr sz="800"/>
            </a:lvl8pPr>
            <a:lvl9pPr marL="1371600" indent="0">
              <a:buNone/>
              <a:defRPr sz="800"/>
            </a:lvl9pPr>
          </a:lstStyle>
          <a:p>
            <a:pPr lvl="0"/>
            <a:r>
              <a:rPr lang="en-US" noProof="0">
                <a:sym typeface="Lucida Grande" charset="0"/>
              </a:rPr>
              <a:t>Click icon to add picture</a:t>
            </a:r>
          </a:p>
        </p:txBody>
      </p:sp>
      <p:sp>
        <p:nvSpPr>
          <p:cNvPr id="4" name="Text Placeholder 3"/>
          <p:cNvSpPr>
            <a:spLocks noGrp="1"/>
          </p:cNvSpPr>
          <p:nvPr>
            <p:ph type="body" sz="half" idx="2"/>
          </p:nvPr>
        </p:nvSpPr>
        <p:spPr>
          <a:xfrm>
            <a:off x="1792486" y="4025504"/>
            <a:ext cx="5486400" cy="603647"/>
          </a:xfrm>
          <a:prstGeom prst="rect">
            <a:avLst/>
          </a:prstGeom>
        </p:spPr>
        <p:txBody>
          <a:bodyPr lIns="34290" tIns="17145" rIns="34290" bIns="17145"/>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a:t>Click to edit Master text styles</a:t>
            </a:r>
          </a:p>
        </p:txBody>
      </p:sp>
    </p:spTree>
    <p:extLst>
      <p:ext uri="{BB962C8B-B14F-4D97-AF65-F5344CB8AC3E}">
        <p14:creationId xmlns:p14="http://schemas.microsoft.com/office/powerpoint/2010/main" val="1637973693"/>
      </p:ext>
    </p:extLst>
  </p:cSld>
  <p:clrMapOvr>
    <a:masterClrMapping/>
  </p:clrMapOvr>
  <p:transition/>
</p:sldLayout>
</file>

<file path=ppt/slideLayouts/slideLayout4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a:xfrm>
            <a:off x="457200" y="1200151"/>
            <a:ext cx="8229600" cy="3394472"/>
          </a:xfrm>
          <a:prstGeom prst="rect">
            <a:avLst/>
          </a:prstGeom>
        </p:spPr>
        <p:txBody>
          <a:bodyPr vert="eaVert" lIns="34290" tIns="17145" rIns="34290" bIns="17145"/>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3299919"/>
      </p:ext>
    </p:extLst>
  </p:cSld>
  <p:clrMapOvr>
    <a:masterClrMapping/>
  </p:clrMapOvr>
  <p:transition/>
</p:sldLayout>
</file>

<file path=ppt/slideLayouts/slideLayout4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566143"/>
            <a:ext cx="2057400" cy="402848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566143"/>
            <a:ext cx="6115050" cy="4028480"/>
          </a:xfrm>
          <a:prstGeom prst="rect">
            <a:avLst/>
          </a:prstGeom>
        </p:spPr>
        <p:txBody>
          <a:bodyPr vert="eaVert" lIns="34290" tIns="17145" rIns="34290" bIns="17145"/>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75248266"/>
      </p:ext>
    </p:extLst>
  </p:cSld>
  <p:clrMapOvr>
    <a:masterClrMapping/>
  </p:clrMapOvr>
  <p:transition/>
</p:sldLayout>
</file>

<file path=ppt/slideLayouts/slideLayout41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171450" indent="0" algn="ctr">
              <a:buNone/>
              <a:defRPr/>
            </a:lvl2pPr>
            <a:lvl3pPr marL="342900" indent="0" algn="ctr">
              <a:buNone/>
              <a:defRPr/>
            </a:lvl3pPr>
            <a:lvl4pPr marL="514350" indent="0" algn="ctr">
              <a:buNone/>
              <a:defRPr/>
            </a:lvl4pPr>
            <a:lvl5pPr marL="685800" indent="0" algn="ctr">
              <a:buNone/>
              <a:defRPr/>
            </a:lvl5pPr>
            <a:lvl6pPr marL="857250" indent="0" algn="ctr">
              <a:buNone/>
              <a:defRPr/>
            </a:lvl6pPr>
            <a:lvl7pPr marL="1028700" indent="0" algn="ctr">
              <a:buNone/>
              <a:defRPr/>
            </a:lvl7pPr>
            <a:lvl8pPr marL="1200150" indent="0" algn="ctr">
              <a:buNone/>
              <a:defRPr/>
            </a:lvl8pPr>
            <a:lvl9pPr marL="1371600" indent="0" algn="ctr">
              <a:buNone/>
              <a:defRPr/>
            </a:lvl9pPr>
          </a:lstStyle>
          <a:p>
            <a:r>
              <a:rPr lang="en-US"/>
              <a:t>Click to edit Master subtitle style</a:t>
            </a:r>
          </a:p>
        </p:txBody>
      </p:sp>
    </p:spTree>
    <p:extLst>
      <p:ext uri="{BB962C8B-B14F-4D97-AF65-F5344CB8AC3E}">
        <p14:creationId xmlns:p14="http://schemas.microsoft.com/office/powerpoint/2010/main" val="2897668269"/>
      </p:ext>
    </p:extLst>
  </p:cSld>
  <p:clrMapOvr>
    <a:masterClrMapping/>
  </p:clrMapOvr>
  <p:transition/>
</p:sldLayout>
</file>

<file path=ppt/slideLayouts/slideLayout4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74434888"/>
      </p:ext>
    </p:extLst>
  </p:cSld>
  <p:clrMapOvr>
    <a:masterClrMapping/>
  </p:clrMapOvr>
  <p:transition/>
</p:sldLayout>
</file>

<file path=ppt/slideLayouts/slideLayout41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114" y="3305176"/>
            <a:ext cx="7772400" cy="1021556"/>
          </a:xfrm>
        </p:spPr>
        <p:txBody>
          <a:bodyPr/>
          <a:lstStyle>
            <a:lvl1pPr algn="l">
              <a:defRPr sz="1500" b="1" cap="all"/>
            </a:lvl1pPr>
          </a:lstStyle>
          <a:p>
            <a:r>
              <a:rPr lang="en-US"/>
              <a:t>Click to edit Master title style</a:t>
            </a:r>
          </a:p>
        </p:txBody>
      </p:sp>
      <p:sp>
        <p:nvSpPr>
          <p:cNvPr id="3" name="Text Placeholder 2"/>
          <p:cNvSpPr>
            <a:spLocks noGrp="1"/>
          </p:cNvSpPr>
          <p:nvPr>
            <p:ph type="body" idx="1"/>
          </p:nvPr>
        </p:nvSpPr>
        <p:spPr>
          <a:xfrm>
            <a:off x="722114" y="2180035"/>
            <a:ext cx="7772400" cy="1125141"/>
          </a:xfrm>
        </p:spPr>
        <p:txBody>
          <a:bodyPr anchor="b"/>
          <a:lstStyle>
            <a:lvl1pPr marL="0" indent="0">
              <a:buNone/>
              <a:defRPr sz="800"/>
            </a:lvl1pPr>
            <a:lvl2pPr marL="171450" indent="0">
              <a:buNone/>
              <a:defRPr sz="700"/>
            </a:lvl2pPr>
            <a:lvl3pPr marL="342900" indent="0">
              <a:buNone/>
              <a:defRPr sz="600"/>
            </a:lvl3pPr>
            <a:lvl4pPr marL="514350" indent="0">
              <a:buNone/>
              <a:defRPr sz="500"/>
            </a:lvl4pPr>
            <a:lvl5pPr marL="685800" indent="0">
              <a:buNone/>
              <a:defRPr sz="500"/>
            </a:lvl5pPr>
            <a:lvl6pPr marL="857250" indent="0">
              <a:buNone/>
              <a:defRPr sz="500"/>
            </a:lvl6pPr>
            <a:lvl7pPr marL="1028700" indent="0">
              <a:buNone/>
              <a:defRPr sz="500"/>
            </a:lvl7pPr>
            <a:lvl8pPr marL="1200150" indent="0">
              <a:buNone/>
              <a:defRPr sz="500"/>
            </a:lvl8pPr>
            <a:lvl9pPr marL="1371600" indent="0">
              <a:buNone/>
              <a:defRPr sz="500"/>
            </a:lvl9pPr>
          </a:lstStyle>
          <a:p>
            <a:pPr lvl="0"/>
            <a:r>
              <a:rPr lang="en-US"/>
              <a:t>Click to edit Master text styles</a:t>
            </a:r>
          </a:p>
        </p:txBody>
      </p:sp>
    </p:spTree>
    <p:extLst>
      <p:ext uri="{BB962C8B-B14F-4D97-AF65-F5344CB8AC3E}">
        <p14:creationId xmlns:p14="http://schemas.microsoft.com/office/powerpoint/2010/main" val="3244733515"/>
      </p:ext>
    </p:extLst>
  </p:cSld>
  <p:clrMapOvr>
    <a:masterClrMapping/>
  </p:clrMapOvr>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50236" y="1170385"/>
            <a:ext cx="2096691" cy="34242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58378" y="1170385"/>
            <a:ext cx="6234708" cy="3424238"/>
          </a:xfrm>
          <a:prstGeom prst="rect">
            <a:avLst/>
          </a:prstGeom>
        </p:spPr>
        <p:txBody>
          <a:bodyPr vert="eaVert" lIns="34290" tIns="17145" rIns="34290" bIns="17145"/>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13168476"/>
      </p:ext>
    </p:extLst>
  </p:cSld>
  <p:clrMapOvr>
    <a:masterClrMapping/>
  </p:clrMapOvr>
  <p:transition/>
</p:sldLayout>
</file>

<file path=ppt/slideLayouts/slideLayout4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437336" y="2183012"/>
            <a:ext cx="2702719" cy="2435423"/>
          </a:xfrm>
        </p:spPr>
        <p:txBody>
          <a:bodyPr/>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203" y="2183012"/>
            <a:ext cx="2703314" cy="2435423"/>
          </a:xfrm>
        </p:spPr>
        <p:txBody>
          <a:bodyPr/>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53235079"/>
      </p:ext>
    </p:extLst>
  </p:cSld>
  <p:clrMapOvr>
    <a:masterClrMapping/>
  </p:clrMapOvr>
  <p:transition/>
</p:sldLayout>
</file>

<file path=ppt/slideLayouts/slideLayout4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386" cy="479822"/>
          </a:xfrm>
        </p:spPr>
        <p:txBody>
          <a:bodyPr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a:t>Click to edit Master text styles</a:t>
            </a:r>
          </a:p>
        </p:txBody>
      </p:sp>
      <p:sp>
        <p:nvSpPr>
          <p:cNvPr id="4" name="Content Placeholder 3"/>
          <p:cNvSpPr>
            <a:spLocks noGrp="1"/>
          </p:cNvSpPr>
          <p:nvPr>
            <p:ph sz="half" idx="2"/>
          </p:nvPr>
        </p:nvSpPr>
        <p:spPr>
          <a:xfrm>
            <a:off x="457200" y="1631156"/>
            <a:ext cx="4040386" cy="2963466"/>
          </a:xfrm>
        </p:spPr>
        <p:txBody>
          <a:bodyPr/>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224" y="1151335"/>
            <a:ext cx="4041576" cy="479822"/>
          </a:xfrm>
        </p:spPr>
        <p:txBody>
          <a:bodyPr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a:t>Click to edit Master text styles</a:t>
            </a:r>
          </a:p>
        </p:txBody>
      </p:sp>
      <p:sp>
        <p:nvSpPr>
          <p:cNvPr id="6" name="Content Placeholder 5"/>
          <p:cNvSpPr>
            <a:spLocks noGrp="1"/>
          </p:cNvSpPr>
          <p:nvPr>
            <p:ph sz="quarter" idx="4"/>
          </p:nvPr>
        </p:nvSpPr>
        <p:spPr>
          <a:xfrm>
            <a:off x="4645224" y="1631156"/>
            <a:ext cx="4041576" cy="2963466"/>
          </a:xfrm>
        </p:spPr>
        <p:txBody>
          <a:bodyPr/>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2231990"/>
      </p:ext>
    </p:extLst>
  </p:cSld>
  <p:clrMapOvr>
    <a:masterClrMapping/>
  </p:clrMapOvr>
  <p:transition/>
</p:sldLayout>
</file>

<file path=ppt/slideLayouts/slideLayout4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7025412"/>
      </p:ext>
    </p:extLst>
  </p:cSld>
  <p:clrMapOvr>
    <a:masterClrMapping/>
  </p:clrMapOvr>
  <p:transition/>
</p:sldLayout>
</file>

<file path=ppt/slideLayouts/slideLayout4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64809805"/>
      </p:ext>
    </p:extLst>
  </p:cSld>
  <p:clrMapOvr>
    <a:masterClrMapping/>
  </p:clrMapOvr>
  <p:transition/>
</p:sldLayout>
</file>

<file path=ppt/slideLayouts/slideLayout42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7"/>
            <a:ext cx="3008114" cy="871538"/>
          </a:xfrm>
        </p:spPr>
        <p:txBody>
          <a:bodyPr anchor="b"/>
          <a:lstStyle>
            <a:lvl1pPr algn="l">
              <a:defRPr sz="800" b="1"/>
            </a:lvl1pPr>
          </a:lstStyle>
          <a:p>
            <a:r>
              <a:rPr lang="en-US"/>
              <a:t>Click to edit Master title style</a:t>
            </a:r>
          </a:p>
        </p:txBody>
      </p:sp>
      <p:sp>
        <p:nvSpPr>
          <p:cNvPr id="3" name="Content Placeholder 2"/>
          <p:cNvSpPr>
            <a:spLocks noGrp="1"/>
          </p:cNvSpPr>
          <p:nvPr>
            <p:ph idx="1"/>
          </p:nvPr>
        </p:nvSpPr>
        <p:spPr>
          <a:xfrm>
            <a:off x="3574852" y="204788"/>
            <a:ext cx="5111948" cy="4389834"/>
          </a:xfrm>
        </p:spPr>
        <p:txBody>
          <a:bodyPr/>
          <a:lstStyle>
            <a:lvl1pPr>
              <a:defRPr sz="1200"/>
            </a:lvl1pPr>
            <a:lvl2pPr>
              <a:defRPr sz="1100"/>
            </a:lvl2pPr>
            <a:lvl3pPr>
              <a:defRPr sz="900"/>
            </a:lvl3pPr>
            <a:lvl4pPr>
              <a:defRPr sz="800"/>
            </a:lvl4pPr>
            <a:lvl5pPr>
              <a:defRPr sz="800"/>
            </a:lvl5pPr>
            <a:lvl6pPr>
              <a:defRPr sz="800"/>
            </a:lvl6pPr>
            <a:lvl7pPr>
              <a:defRPr sz="800"/>
            </a:lvl7pPr>
            <a:lvl8pPr>
              <a:defRPr sz="800"/>
            </a:lvl8pPr>
            <a:lvl9pPr>
              <a:defRPr sz="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076326"/>
            <a:ext cx="3008114" cy="3518297"/>
          </a:xfrm>
        </p:spPr>
        <p:txBody>
          <a:bodyPr/>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a:t>Click to edit Master text styles</a:t>
            </a:r>
          </a:p>
        </p:txBody>
      </p:sp>
    </p:spTree>
    <p:extLst>
      <p:ext uri="{BB962C8B-B14F-4D97-AF65-F5344CB8AC3E}">
        <p14:creationId xmlns:p14="http://schemas.microsoft.com/office/powerpoint/2010/main" val="3399645273"/>
      </p:ext>
    </p:extLst>
  </p:cSld>
  <p:clrMapOvr>
    <a:masterClrMapping/>
  </p:clrMapOvr>
  <p:transition/>
</p:sldLayout>
</file>

<file path=ppt/slideLayouts/slideLayout42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486" y="3600451"/>
            <a:ext cx="5486400" cy="425053"/>
          </a:xfrm>
        </p:spPr>
        <p:txBody>
          <a:bodyPr anchor="b"/>
          <a:lstStyle>
            <a:lvl1pPr algn="l">
              <a:defRPr sz="800" b="1"/>
            </a:lvl1pPr>
          </a:lstStyle>
          <a:p>
            <a:r>
              <a:rPr lang="en-US"/>
              <a:t>Click to edit Master title style</a:t>
            </a:r>
          </a:p>
        </p:txBody>
      </p:sp>
      <p:sp>
        <p:nvSpPr>
          <p:cNvPr id="3" name="Picture Placeholder 2"/>
          <p:cNvSpPr>
            <a:spLocks noGrp="1"/>
          </p:cNvSpPr>
          <p:nvPr>
            <p:ph type="pic" idx="1"/>
          </p:nvPr>
        </p:nvSpPr>
        <p:spPr>
          <a:xfrm>
            <a:off x="1792486" y="459581"/>
            <a:ext cx="5486400" cy="3086100"/>
          </a:xfrm>
        </p:spPr>
        <p:txBody>
          <a:bodyPr/>
          <a:lstStyle>
            <a:lvl1pPr marL="0" indent="0">
              <a:buNone/>
              <a:defRPr sz="1200"/>
            </a:lvl1pPr>
            <a:lvl2pPr marL="171450" indent="0">
              <a:buNone/>
              <a:defRPr sz="1100"/>
            </a:lvl2pPr>
            <a:lvl3pPr marL="342900" indent="0">
              <a:buNone/>
              <a:defRPr sz="900"/>
            </a:lvl3pPr>
            <a:lvl4pPr marL="514350" indent="0">
              <a:buNone/>
              <a:defRPr sz="800"/>
            </a:lvl4pPr>
            <a:lvl5pPr marL="685800" indent="0">
              <a:buNone/>
              <a:defRPr sz="800"/>
            </a:lvl5pPr>
            <a:lvl6pPr marL="857250" indent="0">
              <a:buNone/>
              <a:defRPr sz="800"/>
            </a:lvl6pPr>
            <a:lvl7pPr marL="1028700" indent="0">
              <a:buNone/>
              <a:defRPr sz="800"/>
            </a:lvl7pPr>
            <a:lvl8pPr marL="1200150" indent="0">
              <a:buNone/>
              <a:defRPr sz="800"/>
            </a:lvl8pPr>
            <a:lvl9pPr marL="1371600" indent="0">
              <a:buNone/>
              <a:defRPr sz="800"/>
            </a:lvl9pPr>
          </a:lstStyle>
          <a:p>
            <a:pPr lvl="0"/>
            <a:r>
              <a:rPr lang="en-US" noProof="0">
                <a:sym typeface="Lucida Grande" charset="0"/>
              </a:rPr>
              <a:t>Click icon to add picture</a:t>
            </a:r>
          </a:p>
        </p:txBody>
      </p:sp>
      <p:sp>
        <p:nvSpPr>
          <p:cNvPr id="4" name="Text Placeholder 3"/>
          <p:cNvSpPr>
            <a:spLocks noGrp="1"/>
          </p:cNvSpPr>
          <p:nvPr>
            <p:ph type="body" sz="half" idx="2"/>
          </p:nvPr>
        </p:nvSpPr>
        <p:spPr>
          <a:xfrm>
            <a:off x="1792486" y="4025504"/>
            <a:ext cx="5486400" cy="603647"/>
          </a:xfrm>
        </p:spPr>
        <p:txBody>
          <a:bodyPr/>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a:t>Click to edit Master text styles</a:t>
            </a:r>
          </a:p>
        </p:txBody>
      </p:sp>
    </p:spTree>
    <p:extLst>
      <p:ext uri="{BB962C8B-B14F-4D97-AF65-F5344CB8AC3E}">
        <p14:creationId xmlns:p14="http://schemas.microsoft.com/office/powerpoint/2010/main" val="3806398460"/>
      </p:ext>
    </p:extLst>
  </p:cSld>
  <p:clrMapOvr>
    <a:masterClrMapping/>
  </p:clrMapOvr>
  <p:transition/>
</p:sldLayout>
</file>

<file path=ppt/slideLayouts/slideLayout42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3664595"/>
      </p:ext>
    </p:extLst>
  </p:cSld>
  <p:clrMapOvr>
    <a:masterClrMapping/>
  </p:clrMapOvr>
  <p:transition/>
</p:sldLayout>
</file>

<file path=ppt/slideLayouts/slideLayout42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504509" y="1574603"/>
            <a:ext cx="1396008" cy="304383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314700" y="1574603"/>
            <a:ext cx="4132659" cy="304383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35728580"/>
      </p:ext>
    </p:extLst>
  </p:cSld>
  <p:clrMapOvr>
    <a:masterClrMapping/>
  </p:clrMapOvr>
  <p:transition/>
</p:sldLayout>
</file>

<file path=ppt/slideLayouts/slideLayout4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171450" indent="0" algn="ctr">
              <a:buNone/>
              <a:defRPr/>
            </a:lvl2pPr>
            <a:lvl3pPr marL="342900" indent="0" algn="ctr">
              <a:buNone/>
              <a:defRPr/>
            </a:lvl3pPr>
            <a:lvl4pPr marL="514350" indent="0" algn="ctr">
              <a:buNone/>
              <a:defRPr/>
            </a:lvl4pPr>
            <a:lvl5pPr marL="685800" indent="0" algn="ctr">
              <a:buNone/>
              <a:defRPr/>
            </a:lvl5pPr>
            <a:lvl6pPr marL="857250" indent="0" algn="ctr">
              <a:buNone/>
              <a:defRPr/>
            </a:lvl6pPr>
            <a:lvl7pPr marL="1028700" indent="0" algn="ctr">
              <a:buNone/>
              <a:defRPr/>
            </a:lvl7pPr>
            <a:lvl8pPr marL="1200150" indent="0" algn="ctr">
              <a:buNone/>
              <a:defRPr/>
            </a:lvl8pPr>
            <a:lvl9pPr marL="1371600" indent="0" algn="ctr">
              <a:buNone/>
              <a:defRPr/>
            </a:lvl9pPr>
          </a:lstStyle>
          <a:p>
            <a:r>
              <a:rPr lang="en-US"/>
              <a:t>Click to edit Master subtitle style</a:t>
            </a:r>
          </a:p>
        </p:txBody>
      </p:sp>
    </p:spTree>
    <p:extLst>
      <p:ext uri="{BB962C8B-B14F-4D97-AF65-F5344CB8AC3E}">
        <p14:creationId xmlns:p14="http://schemas.microsoft.com/office/powerpoint/2010/main" val="1584111071"/>
      </p:ext>
    </p:extLst>
  </p:cSld>
  <p:clrMapOvr>
    <a:masterClrMapping/>
  </p:clrMapOvr>
  <p:transition/>
</p:sldLayout>
</file>

<file path=ppt/slideLayouts/slideLayout4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71720444"/>
      </p:ext>
    </p:extLst>
  </p:cSld>
  <p:clrMapOvr>
    <a:masterClrMapping/>
  </p:clrMapOvr>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171450" indent="0" algn="ctr">
              <a:buNone/>
              <a:defRPr/>
            </a:lvl2pPr>
            <a:lvl3pPr marL="342900" indent="0" algn="ctr">
              <a:buNone/>
              <a:defRPr/>
            </a:lvl3pPr>
            <a:lvl4pPr marL="514350" indent="0" algn="ctr">
              <a:buNone/>
              <a:defRPr/>
            </a:lvl4pPr>
            <a:lvl5pPr marL="685800" indent="0" algn="ctr">
              <a:buNone/>
              <a:defRPr/>
            </a:lvl5pPr>
            <a:lvl6pPr marL="857250" indent="0" algn="ctr">
              <a:buNone/>
              <a:defRPr/>
            </a:lvl6pPr>
            <a:lvl7pPr marL="1028700" indent="0" algn="ctr">
              <a:buNone/>
              <a:defRPr/>
            </a:lvl7pPr>
            <a:lvl8pPr marL="1200150" indent="0" algn="ctr">
              <a:buNone/>
              <a:defRPr/>
            </a:lvl8pPr>
            <a:lvl9pPr marL="1371600" indent="0" algn="ctr">
              <a:buNone/>
              <a:defRPr/>
            </a:lvl9pPr>
          </a:lstStyle>
          <a:p>
            <a:r>
              <a:rPr lang="en-US"/>
              <a:t>Click to edit Master subtitle style</a:t>
            </a:r>
          </a:p>
        </p:txBody>
      </p:sp>
    </p:spTree>
    <p:extLst>
      <p:ext uri="{BB962C8B-B14F-4D97-AF65-F5344CB8AC3E}">
        <p14:creationId xmlns:p14="http://schemas.microsoft.com/office/powerpoint/2010/main" val="1297755120"/>
      </p:ext>
    </p:extLst>
  </p:cSld>
  <p:clrMapOvr>
    <a:masterClrMapping/>
  </p:clrMapOvr>
  <p:transition/>
</p:sldLayout>
</file>

<file path=ppt/slideLayouts/slideLayout4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114" y="3305176"/>
            <a:ext cx="7772400" cy="1021556"/>
          </a:xfrm>
        </p:spPr>
        <p:txBody>
          <a:bodyPr/>
          <a:lstStyle>
            <a:lvl1pPr algn="l">
              <a:defRPr sz="1500" b="1" cap="all"/>
            </a:lvl1pPr>
          </a:lstStyle>
          <a:p>
            <a:r>
              <a:rPr lang="en-US"/>
              <a:t>Click to edit Master title style</a:t>
            </a:r>
          </a:p>
        </p:txBody>
      </p:sp>
      <p:sp>
        <p:nvSpPr>
          <p:cNvPr id="3" name="Text Placeholder 2"/>
          <p:cNvSpPr>
            <a:spLocks noGrp="1"/>
          </p:cNvSpPr>
          <p:nvPr>
            <p:ph type="body" idx="1"/>
          </p:nvPr>
        </p:nvSpPr>
        <p:spPr>
          <a:xfrm>
            <a:off x="722114" y="2180035"/>
            <a:ext cx="7772400" cy="1125141"/>
          </a:xfrm>
        </p:spPr>
        <p:txBody>
          <a:bodyPr anchor="b"/>
          <a:lstStyle>
            <a:lvl1pPr marL="0" indent="0">
              <a:buNone/>
              <a:defRPr sz="800"/>
            </a:lvl1pPr>
            <a:lvl2pPr marL="171450" indent="0">
              <a:buNone/>
              <a:defRPr sz="700"/>
            </a:lvl2pPr>
            <a:lvl3pPr marL="342900" indent="0">
              <a:buNone/>
              <a:defRPr sz="600"/>
            </a:lvl3pPr>
            <a:lvl4pPr marL="514350" indent="0">
              <a:buNone/>
              <a:defRPr sz="500"/>
            </a:lvl4pPr>
            <a:lvl5pPr marL="685800" indent="0">
              <a:buNone/>
              <a:defRPr sz="500"/>
            </a:lvl5pPr>
            <a:lvl6pPr marL="857250" indent="0">
              <a:buNone/>
              <a:defRPr sz="500"/>
            </a:lvl6pPr>
            <a:lvl7pPr marL="1028700" indent="0">
              <a:buNone/>
              <a:defRPr sz="500"/>
            </a:lvl7pPr>
            <a:lvl8pPr marL="1200150" indent="0">
              <a:buNone/>
              <a:defRPr sz="500"/>
            </a:lvl8pPr>
            <a:lvl9pPr marL="1371600" indent="0">
              <a:buNone/>
              <a:defRPr sz="500"/>
            </a:lvl9pPr>
          </a:lstStyle>
          <a:p>
            <a:pPr lvl="0"/>
            <a:r>
              <a:rPr lang="en-US"/>
              <a:t>Click to edit Master text styles</a:t>
            </a:r>
          </a:p>
        </p:txBody>
      </p:sp>
    </p:spTree>
    <p:extLst>
      <p:ext uri="{BB962C8B-B14F-4D97-AF65-F5344CB8AC3E}">
        <p14:creationId xmlns:p14="http://schemas.microsoft.com/office/powerpoint/2010/main" val="5437666"/>
      </p:ext>
    </p:extLst>
  </p:cSld>
  <p:clrMapOvr>
    <a:masterClrMapping/>
  </p:clrMapOvr>
  <p:transition/>
</p:sldLayout>
</file>

<file path=ppt/slideLayouts/slideLayout4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437336" y="2183012"/>
            <a:ext cx="2702719" cy="2435423"/>
          </a:xfrm>
        </p:spPr>
        <p:txBody>
          <a:bodyPr/>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203" y="2183012"/>
            <a:ext cx="2703314" cy="2435423"/>
          </a:xfrm>
        </p:spPr>
        <p:txBody>
          <a:bodyPr/>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91038024"/>
      </p:ext>
    </p:extLst>
  </p:cSld>
  <p:clrMapOvr>
    <a:masterClrMapping/>
  </p:clrMapOvr>
  <p:transition/>
</p:sldLayout>
</file>

<file path=ppt/slideLayouts/slideLayout4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386" cy="479822"/>
          </a:xfrm>
        </p:spPr>
        <p:txBody>
          <a:bodyPr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a:t>Click to edit Master text styles</a:t>
            </a:r>
          </a:p>
        </p:txBody>
      </p:sp>
      <p:sp>
        <p:nvSpPr>
          <p:cNvPr id="4" name="Content Placeholder 3"/>
          <p:cNvSpPr>
            <a:spLocks noGrp="1"/>
          </p:cNvSpPr>
          <p:nvPr>
            <p:ph sz="half" idx="2"/>
          </p:nvPr>
        </p:nvSpPr>
        <p:spPr>
          <a:xfrm>
            <a:off x="457200" y="1631156"/>
            <a:ext cx="4040386" cy="2963466"/>
          </a:xfrm>
        </p:spPr>
        <p:txBody>
          <a:bodyPr/>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224" y="1151335"/>
            <a:ext cx="4041576" cy="479822"/>
          </a:xfrm>
        </p:spPr>
        <p:txBody>
          <a:bodyPr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a:t>Click to edit Master text styles</a:t>
            </a:r>
          </a:p>
        </p:txBody>
      </p:sp>
      <p:sp>
        <p:nvSpPr>
          <p:cNvPr id="6" name="Content Placeholder 5"/>
          <p:cNvSpPr>
            <a:spLocks noGrp="1"/>
          </p:cNvSpPr>
          <p:nvPr>
            <p:ph sz="quarter" idx="4"/>
          </p:nvPr>
        </p:nvSpPr>
        <p:spPr>
          <a:xfrm>
            <a:off x="4645224" y="1631156"/>
            <a:ext cx="4041576" cy="2963466"/>
          </a:xfrm>
        </p:spPr>
        <p:txBody>
          <a:bodyPr/>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98520701"/>
      </p:ext>
    </p:extLst>
  </p:cSld>
  <p:clrMapOvr>
    <a:masterClrMapping/>
  </p:clrMapOvr>
  <p:transition/>
</p:sldLayout>
</file>

<file path=ppt/slideLayouts/slideLayout4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28796414"/>
      </p:ext>
    </p:extLst>
  </p:cSld>
  <p:clrMapOvr>
    <a:masterClrMapping/>
  </p:clrMapOvr>
  <p:transition/>
</p:sldLayout>
</file>

<file path=ppt/slideLayouts/slideLayout4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8591387"/>
      </p:ext>
    </p:extLst>
  </p:cSld>
  <p:clrMapOvr>
    <a:masterClrMapping/>
  </p:clrMapOvr>
  <p:transition/>
</p:sldLayout>
</file>

<file path=ppt/slideLayouts/slideLayout4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7"/>
            <a:ext cx="3008114" cy="871538"/>
          </a:xfrm>
        </p:spPr>
        <p:txBody>
          <a:bodyPr anchor="b"/>
          <a:lstStyle>
            <a:lvl1pPr algn="l">
              <a:defRPr sz="800" b="1"/>
            </a:lvl1pPr>
          </a:lstStyle>
          <a:p>
            <a:r>
              <a:rPr lang="en-US"/>
              <a:t>Click to edit Master title style</a:t>
            </a:r>
          </a:p>
        </p:txBody>
      </p:sp>
      <p:sp>
        <p:nvSpPr>
          <p:cNvPr id="3" name="Content Placeholder 2"/>
          <p:cNvSpPr>
            <a:spLocks noGrp="1"/>
          </p:cNvSpPr>
          <p:nvPr>
            <p:ph idx="1"/>
          </p:nvPr>
        </p:nvSpPr>
        <p:spPr>
          <a:xfrm>
            <a:off x="3574852" y="204788"/>
            <a:ext cx="5111948" cy="4389834"/>
          </a:xfrm>
        </p:spPr>
        <p:txBody>
          <a:bodyPr/>
          <a:lstStyle>
            <a:lvl1pPr>
              <a:defRPr sz="1200"/>
            </a:lvl1pPr>
            <a:lvl2pPr>
              <a:defRPr sz="1100"/>
            </a:lvl2pPr>
            <a:lvl3pPr>
              <a:defRPr sz="900"/>
            </a:lvl3pPr>
            <a:lvl4pPr>
              <a:defRPr sz="800"/>
            </a:lvl4pPr>
            <a:lvl5pPr>
              <a:defRPr sz="800"/>
            </a:lvl5pPr>
            <a:lvl6pPr>
              <a:defRPr sz="800"/>
            </a:lvl6pPr>
            <a:lvl7pPr>
              <a:defRPr sz="800"/>
            </a:lvl7pPr>
            <a:lvl8pPr>
              <a:defRPr sz="800"/>
            </a:lvl8pPr>
            <a:lvl9pPr>
              <a:defRPr sz="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076326"/>
            <a:ext cx="3008114" cy="3518297"/>
          </a:xfrm>
        </p:spPr>
        <p:txBody>
          <a:bodyPr/>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a:t>Click to edit Master text styles</a:t>
            </a:r>
          </a:p>
        </p:txBody>
      </p:sp>
    </p:spTree>
    <p:extLst>
      <p:ext uri="{BB962C8B-B14F-4D97-AF65-F5344CB8AC3E}">
        <p14:creationId xmlns:p14="http://schemas.microsoft.com/office/powerpoint/2010/main" val="2972399986"/>
      </p:ext>
    </p:extLst>
  </p:cSld>
  <p:clrMapOvr>
    <a:masterClrMapping/>
  </p:clrMapOvr>
  <p:transition/>
</p:sldLayout>
</file>

<file path=ppt/slideLayouts/slideLayout4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486" y="3600451"/>
            <a:ext cx="5486400" cy="425053"/>
          </a:xfrm>
        </p:spPr>
        <p:txBody>
          <a:bodyPr anchor="b"/>
          <a:lstStyle>
            <a:lvl1pPr algn="l">
              <a:defRPr sz="800" b="1"/>
            </a:lvl1pPr>
          </a:lstStyle>
          <a:p>
            <a:r>
              <a:rPr lang="en-US"/>
              <a:t>Click to edit Master title style</a:t>
            </a:r>
          </a:p>
        </p:txBody>
      </p:sp>
      <p:sp>
        <p:nvSpPr>
          <p:cNvPr id="3" name="Picture Placeholder 2"/>
          <p:cNvSpPr>
            <a:spLocks noGrp="1"/>
          </p:cNvSpPr>
          <p:nvPr>
            <p:ph type="pic" idx="1"/>
          </p:nvPr>
        </p:nvSpPr>
        <p:spPr>
          <a:xfrm>
            <a:off x="1792486" y="459581"/>
            <a:ext cx="5486400" cy="3086100"/>
          </a:xfrm>
        </p:spPr>
        <p:txBody>
          <a:bodyPr/>
          <a:lstStyle>
            <a:lvl1pPr marL="0" indent="0">
              <a:buNone/>
              <a:defRPr sz="1200"/>
            </a:lvl1pPr>
            <a:lvl2pPr marL="171450" indent="0">
              <a:buNone/>
              <a:defRPr sz="1100"/>
            </a:lvl2pPr>
            <a:lvl3pPr marL="342900" indent="0">
              <a:buNone/>
              <a:defRPr sz="900"/>
            </a:lvl3pPr>
            <a:lvl4pPr marL="514350" indent="0">
              <a:buNone/>
              <a:defRPr sz="800"/>
            </a:lvl4pPr>
            <a:lvl5pPr marL="685800" indent="0">
              <a:buNone/>
              <a:defRPr sz="800"/>
            </a:lvl5pPr>
            <a:lvl6pPr marL="857250" indent="0">
              <a:buNone/>
              <a:defRPr sz="800"/>
            </a:lvl6pPr>
            <a:lvl7pPr marL="1028700" indent="0">
              <a:buNone/>
              <a:defRPr sz="800"/>
            </a:lvl7pPr>
            <a:lvl8pPr marL="1200150" indent="0">
              <a:buNone/>
              <a:defRPr sz="800"/>
            </a:lvl8pPr>
            <a:lvl9pPr marL="1371600" indent="0">
              <a:buNone/>
              <a:defRPr sz="800"/>
            </a:lvl9pPr>
          </a:lstStyle>
          <a:p>
            <a:pPr lvl="0"/>
            <a:r>
              <a:rPr lang="en-US" noProof="0">
                <a:sym typeface="Lucida Grande" charset="0"/>
              </a:rPr>
              <a:t>Click icon to add picture</a:t>
            </a:r>
          </a:p>
        </p:txBody>
      </p:sp>
      <p:sp>
        <p:nvSpPr>
          <p:cNvPr id="4" name="Text Placeholder 3"/>
          <p:cNvSpPr>
            <a:spLocks noGrp="1"/>
          </p:cNvSpPr>
          <p:nvPr>
            <p:ph type="body" sz="half" idx="2"/>
          </p:nvPr>
        </p:nvSpPr>
        <p:spPr>
          <a:xfrm>
            <a:off x="1792486" y="4025504"/>
            <a:ext cx="5486400" cy="603647"/>
          </a:xfrm>
        </p:spPr>
        <p:txBody>
          <a:bodyPr/>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a:t>Click to edit Master text styles</a:t>
            </a:r>
          </a:p>
        </p:txBody>
      </p:sp>
    </p:spTree>
    <p:extLst>
      <p:ext uri="{BB962C8B-B14F-4D97-AF65-F5344CB8AC3E}">
        <p14:creationId xmlns:p14="http://schemas.microsoft.com/office/powerpoint/2010/main" val="4164566838"/>
      </p:ext>
    </p:extLst>
  </p:cSld>
  <p:clrMapOvr>
    <a:masterClrMapping/>
  </p:clrMapOvr>
  <p:transition/>
</p:sldLayout>
</file>

<file path=ppt/slideLayouts/slideLayout4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4066586"/>
      </p:ext>
    </p:extLst>
  </p:cSld>
  <p:clrMapOvr>
    <a:masterClrMapping/>
  </p:clrMapOvr>
  <p:transition/>
</p:sldLayout>
</file>

<file path=ppt/slideLayouts/slideLayout4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504509" y="1574603"/>
            <a:ext cx="1396008" cy="304383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314700" y="1574603"/>
            <a:ext cx="4132659" cy="304383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34375829"/>
      </p:ext>
    </p:extLst>
  </p:cSld>
  <p:clrMapOvr>
    <a:masterClrMapping/>
  </p:clrMapOvr>
  <p:transition/>
</p:sldLayout>
</file>

<file path=ppt/slideLayouts/slideLayout43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a:prstGeom prst="rect">
            <a:avLst/>
          </a:prstGeom>
        </p:spPr>
        <p:txBody>
          <a:bodyPr lIns="34290" tIns="17145" rIns="34290" bIns="17145"/>
          <a:lstStyle>
            <a:lvl1pPr marL="0" indent="0" algn="ctr">
              <a:buNone/>
              <a:defRPr/>
            </a:lvl1pPr>
            <a:lvl2pPr marL="171450" indent="0" algn="ctr">
              <a:buNone/>
              <a:defRPr/>
            </a:lvl2pPr>
            <a:lvl3pPr marL="342900" indent="0" algn="ctr">
              <a:buNone/>
              <a:defRPr/>
            </a:lvl3pPr>
            <a:lvl4pPr marL="514350" indent="0" algn="ctr">
              <a:buNone/>
              <a:defRPr/>
            </a:lvl4pPr>
            <a:lvl5pPr marL="685800" indent="0" algn="ctr">
              <a:buNone/>
              <a:defRPr/>
            </a:lvl5pPr>
            <a:lvl6pPr marL="857250" indent="0" algn="ctr">
              <a:buNone/>
              <a:defRPr/>
            </a:lvl6pPr>
            <a:lvl7pPr marL="1028700" indent="0" algn="ctr">
              <a:buNone/>
              <a:defRPr/>
            </a:lvl7pPr>
            <a:lvl8pPr marL="1200150" indent="0" algn="ctr">
              <a:buNone/>
              <a:defRPr/>
            </a:lvl8pPr>
            <a:lvl9pPr marL="1371600" indent="0" algn="ctr">
              <a:buNone/>
              <a:defRPr/>
            </a:lvl9pPr>
          </a:lstStyle>
          <a:p>
            <a:r>
              <a:rPr lang="en-US"/>
              <a:t>Click to edit Master subtitle style</a:t>
            </a:r>
          </a:p>
        </p:txBody>
      </p:sp>
    </p:spTree>
    <p:extLst>
      <p:ext uri="{BB962C8B-B14F-4D97-AF65-F5344CB8AC3E}">
        <p14:creationId xmlns:p14="http://schemas.microsoft.com/office/powerpoint/2010/main" val="393620169"/>
      </p:ext>
    </p:extLst>
  </p:cSld>
  <p:clrMapOvr>
    <a:masterClrMapping/>
  </p:clrMapOvr>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22461142"/>
      </p:ext>
    </p:extLst>
  </p:cSld>
  <p:clrMapOvr>
    <a:masterClrMapping/>
  </p:clrMapOvr>
  <p:transition/>
</p:sldLayout>
</file>

<file path=ppt/slideLayouts/slideLayout44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457200" y="1200151"/>
            <a:ext cx="8229600" cy="3394472"/>
          </a:xfrm>
          <a:prstGeom prst="rect">
            <a:avLst/>
          </a:prstGeom>
        </p:spPr>
        <p:txBody>
          <a:bodyPr lIns="34290" tIns="17145" rIns="34290" bIns="17145"/>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85529048"/>
      </p:ext>
    </p:extLst>
  </p:cSld>
  <p:clrMapOvr>
    <a:masterClrMapping/>
  </p:clrMapOvr>
  <p:transition/>
</p:sldLayout>
</file>

<file path=ppt/slideLayouts/slideLayout44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114" y="3305176"/>
            <a:ext cx="7772400" cy="1021556"/>
          </a:xfrm>
        </p:spPr>
        <p:txBody>
          <a:bodyPr/>
          <a:lstStyle>
            <a:lvl1pPr algn="l">
              <a:defRPr sz="1500" b="1" cap="all"/>
            </a:lvl1pPr>
          </a:lstStyle>
          <a:p>
            <a:r>
              <a:rPr lang="en-US"/>
              <a:t>Click to edit Master title style</a:t>
            </a:r>
          </a:p>
        </p:txBody>
      </p:sp>
      <p:sp>
        <p:nvSpPr>
          <p:cNvPr id="3" name="Text Placeholder 2"/>
          <p:cNvSpPr>
            <a:spLocks noGrp="1"/>
          </p:cNvSpPr>
          <p:nvPr>
            <p:ph type="body" idx="1"/>
          </p:nvPr>
        </p:nvSpPr>
        <p:spPr>
          <a:xfrm>
            <a:off x="722114" y="2180035"/>
            <a:ext cx="7772400" cy="1125141"/>
          </a:xfrm>
          <a:prstGeom prst="rect">
            <a:avLst/>
          </a:prstGeom>
        </p:spPr>
        <p:txBody>
          <a:bodyPr lIns="34290" tIns="17145" rIns="34290" bIns="17145" anchor="b"/>
          <a:lstStyle>
            <a:lvl1pPr marL="0" indent="0">
              <a:buNone/>
              <a:defRPr sz="800"/>
            </a:lvl1pPr>
            <a:lvl2pPr marL="171450" indent="0">
              <a:buNone/>
              <a:defRPr sz="700"/>
            </a:lvl2pPr>
            <a:lvl3pPr marL="342900" indent="0">
              <a:buNone/>
              <a:defRPr sz="600"/>
            </a:lvl3pPr>
            <a:lvl4pPr marL="514350" indent="0">
              <a:buNone/>
              <a:defRPr sz="500"/>
            </a:lvl4pPr>
            <a:lvl5pPr marL="685800" indent="0">
              <a:buNone/>
              <a:defRPr sz="500"/>
            </a:lvl5pPr>
            <a:lvl6pPr marL="857250" indent="0">
              <a:buNone/>
              <a:defRPr sz="500"/>
            </a:lvl6pPr>
            <a:lvl7pPr marL="1028700" indent="0">
              <a:buNone/>
              <a:defRPr sz="500"/>
            </a:lvl7pPr>
            <a:lvl8pPr marL="1200150" indent="0">
              <a:buNone/>
              <a:defRPr sz="500"/>
            </a:lvl8pPr>
            <a:lvl9pPr marL="1371600" indent="0">
              <a:buNone/>
              <a:defRPr sz="500"/>
            </a:lvl9pPr>
          </a:lstStyle>
          <a:p>
            <a:pPr lvl="0"/>
            <a:r>
              <a:rPr lang="en-US"/>
              <a:t>Click to edit Master text styles</a:t>
            </a:r>
          </a:p>
        </p:txBody>
      </p:sp>
    </p:spTree>
    <p:extLst>
      <p:ext uri="{BB962C8B-B14F-4D97-AF65-F5344CB8AC3E}">
        <p14:creationId xmlns:p14="http://schemas.microsoft.com/office/powerpoint/2010/main" val="3708234038"/>
      </p:ext>
    </p:extLst>
  </p:cSld>
  <p:clrMapOvr>
    <a:masterClrMapping/>
  </p:clrMapOvr>
  <p:transition/>
</p:sldLayout>
</file>

<file path=ppt/slideLayouts/slideLayout44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2" y="1200151"/>
            <a:ext cx="4086225" cy="3394472"/>
          </a:xfrm>
          <a:prstGeom prst="rect">
            <a:avLst/>
          </a:prstGeom>
        </p:spPr>
        <p:txBody>
          <a:bodyPr lIns="34290" tIns="17145" rIns="34290" bIns="17145"/>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00577" y="1200151"/>
            <a:ext cx="4086225" cy="3394472"/>
          </a:xfrm>
          <a:prstGeom prst="rect">
            <a:avLst/>
          </a:prstGeom>
        </p:spPr>
        <p:txBody>
          <a:bodyPr lIns="34290" tIns="17145" rIns="34290" bIns="17145"/>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10231624"/>
      </p:ext>
    </p:extLst>
  </p:cSld>
  <p:clrMapOvr>
    <a:masterClrMapping/>
  </p:clrMapOvr>
  <p:transition/>
</p:sldLayout>
</file>

<file path=ppt/slideLayouts/slideLayout44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386" cy="479822"/>
          </a:xfrm>
          <a:prstGeom prst="rect">
            <a:avLst/>
          </a:prstGeom>
        </p:spPr>
        <p:txBody>
          <a:bodyPr lIns="34290" tIns="17145" rIns="34290" bIns="17145"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a:t>Click to edit Master text styles</a:t>
            </a:r>
          </a:p>
        </p:txBody>
      </p:sp>
      <p:sp>
        <p:nvSpPr>
          <p:cNvPr id="4" name="Content Placeholder 3"/>
          <p:cNvSpPr>
            <a:spLocks noGrp="1"/>
          </p:cNvSpPr>
          <p:nvPr>
            <p:ph sz="half" idx="2"/>
          </p:nvPr>
        </p:nvSpPr>
        <p:spPr>
          <a:xfrm>
            <a:off x="457200" y="1631156"/>
            <a:ext cx="4040386" cy="2963466"/>
          </a:xfrm>
          <a:prstGeom prst="rect">
            <a:avLst/>
          </a:prstGeom>
        </p:spPr>
        <p:txBody>
          <a:bodyPr lIns="34290" tIns="17145" rIns="34290" bIns="17145"/>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224" y="1151335"/>
            <a:ext cx="4041576" cy="479822"/>
          </a:xfrm>
          <a:prstGeom prst="rect">
            <a:avLst/>
          </a:prstGeom>
        </p:spPr>
        <p:txBody>
          <a:bodyPr lIns="34290" tIns="17145" rIns="34290" bIns="17145"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a:t>Click to edit Master text styles</a:t>
            </a:r>
          </a:p>
        </p:txBody>
      </p:sp>
      <p:sp>
        <p:nvSpPr>
          <p:cNvPr id="6" name="Content Placeholder 5"/>
          <p:cNvSpPr>
            <a:spLocks noGrp="1"/>
          </p:cNvSpPr>
          <p:nvPr>
            <p:ph sz="quarter" idx="4"/>
          </p:nvPr>
        </p:nvSpPr>
        <p:spPr>
          <a:xfrm>
            <a:off x="4645224" y="1631156"/>
            <a:ext cx="4041576" cy="2963466"/>
          </a:xfrm>
          <a:prstGeom prst="rect">
            <a:avLst/>
          </a:prstGeom>
        </p:spPr>
        <p:txBody>
          <a:bodyPr lIns="34290" tIns="17145" rIns="34290" bIns="17145"/>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9539458"/>
      </p:ext>
    </p:extLst>
  </p:cSld>
  <p:clrMapOvr>
    <a:masterClrMapping/>
  </p:clrMapOvr>
  <p:transition/>
</p:sldLayout>
</file>

<file path=ppt/slideLayouts/slideLayout44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86796823"/>
      </p:ext>
    </p:extLst>
  </p:cSld>
  <p:clrMapOvr>
    <a:masterClrMapping/>
  </p:clrMapOvr>
  <p:transition/>
</p:sldLayout>
</file>

<file path=ppt/slideLayouts/slideLayout44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9022843"/>
      </p:ext>
    </p:extLst>
  </p:cSld>
  <p:clrMapOvr>
    <a:masterClrMapping/>
  </p:clrMapOvr>
  <p:transition/>
</p:sldLayout>
</file>

<file path=ppt/slideLayouts/slideLayout44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7"/>
            <a:ext cx="3008114" cy="871538"/>
          </a:xfrm>
        </p:spPr>
        <p:txBody>
          <a:bodyPr anchor="b"/>
          <a:lstStyle>
            <a:lvl1pPr algn="l">
              <a:defRPr sz="800" b="1"/>
            </a:lvl1pPr>
          </a:lstStyle>
          <a:p>
            <a:r>
              <a:rPr lang="en-US"/>
              <a:t>Click to edit Master title style</a:t>
            </a:r>
          </a:p>
        </p:txBody>
      </p:sp>
      <p:sp>
        <p:nvSpPr>
          <p:cNvPr id="3" name="Content Placeholder 2"/>
          <p:cNvSpPr>
            <a:spLocks noGrp="1"/>
          </p:cNvSpPr>
          <p:nvPr>
            <p:ph idx="1"/>
          </p:nvPr>
        </p:nvSpPr>
        <p:spPr>
          <a:xfrm>
            <a:off x="3574852" y="204788"/>
            <a:ext cx="5111948" cy="4389834"/>
          </a:xfrm>
          <a:prstGeom prst="rect">
            <a:avLst/>
          </a:prstGeom>
        </p:spPr>
        <p:txBody>
          <a:bodyPr lIns="34290" tIns="17145" rIns="34290" bIns="17145"/>
          <a:lstStyle>
            <a:lvl1pPr>
              <a:defRPr sz="1200"/>
            </a:lvl1pPr>
            <a:lvl2pPr>
              <a:defRPr sz="1100"/>
            </a:lvl2pPr>
            <a:lvl3pPr>
              <a:defRPr sz="900"/>
            </a:lvl3pPr>
            <a:lvl4pPr>
              <a:defRPr sz="800"/>
            </a:lvl4pPr>
            <a:lvl5pPr>
              <a:defRPr sz="800"/>
            </a:lvl5pPr>
            <a:lvl6pPr>
              <a:defRPr sz="800"/>
            </a:lvl6pPr>
            <a:lvl7pPr>
              <a:defRPr sz="800"/>
            </a:lvl7pPr>
            <a:lvl8pPr>
              <a:defRPr sz="800"/>
            </a:lvl8pPr>
            <a:lvl9pPr>
              <a:defRPr sz="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076326"/>
            <a:ext cx="3008114" cy="3518297"/>
          </a:xfrm>
          <a:prstGeom prst="rect">
            <a:avLst/>
          </a:prstGeom>
        </p:spPr>
        <p:txBody>
          <a:bodyPr lIns="34290" tIns="17145" rIns="34290" bIns="17145"/>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a:t>Click to edit Master text styles</a:t>
            </a:r>
          </a:p>
        </p:txBody>
      </p:sp>
    </p:spTree>
    <p:extLst>
      <p:ext uri="{BB962C8B-B14F-4D97-AF65-F5344CB8AC3E}">
        <p14:creationId xmlns:p14="http://schemas.microsoft.com/office/powerpoint/2010/main" val="1602783729"/>
      </p:ext>
    </p:extLst>
  </p:cSld>
  <p:clrMapOvr>
    <a:masterClrMapping/>
  </p:clrMapOvr>
  <p:transition/>
</p:sldLayout>
</file>

<file path=ppt/slideLayouts/slideLayout44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486" y="3600451"/>
            <a:ext cx="5486400" cy="425053"/>
          </a:xfrm>
        </p:spPr>
        <p:txBody>
          <a:bodyPr anchor="b"/>
          <a:lstStyle>
            <a:lvl1pPr algn="l">
              <a:defRPr sz="800" b="1"/>
            </a:lvl1pPr>
          </a:lstStyle>
          <a:p>
            <a:r>
              <a:rPr lang="en-US"/>
              <a:t>Click to edit Master title style</a:t>
            </a:r>
          </a:p>
        </p:txBody>
      </p:sp>
      <p:sp>
        <p:nvSpPr>
          <p:cNvPr id="3" name="Picture Placeholder 2"/>
          <p:cNvSpPr>
            <a:spLocks noGrp="1"/>
          </p:cNvSpPr>
          <p:nvPr>
            <p:ph type="pic" idx="1"/>
          </p:nvPr>
        </p:nvSpPr>
        <p:spPr>
          <a:xfrm>
            <a:off x="1792486" y="459581"/>
            <a:ext cx="5486400" cy="3086100"/>
          </a:xfrm>
          <a:prstGeom prst="rect">
            <a:avLst/>
          </a:prstGeom>
        </p:spPr>
        <p:txBody>
          <a:bodyPr lIns="34290" tIns="17145" rIns="34290" bIns="17145"/>
          <a:lstStyle>
            <a:lvl1pPr marL="0" indent="0">
              <a:buNone/>
              <a:defRPr sz="1200"/>
            </a:lvl1pPr>
            <a:lvl2pPr marL="171450" indent="0">
              <a:buNone/>
              <a:defRPr sz="1100"/>
            </a:lvl2pPr>
            <a:lvl3pPr marL="342900" indent="0">
              <a:buNone/>
              <a:defRPr sz="900"/>
            </a:lvl3pPr>
            <a:lvl4pPr marL="514350" indent="0">
              <a:buNone/>
              <a:defRPr sz="800"/>
            </a:lvl4pPr>
            <a:lvl5pPr marL="685800" indent="0">
              <a:buNone/>
              <a:defRPr sz="800"/>
            </a:lvl5pPr>
            <a:lvl6pPr marL="857250" indent="0">
              <a:buNone/>
              <a:defRPr sz="800"/>
            </a:lvl6pPr>
            <a:lvl7pPr marL="1028700" indent="0">
              <a:buNone/>
              <a:defRPr sz="800"/>
            </a:lvl7pPr>
            <a:lvl8pPr marL="1200150" indent="0">
              <a:buNone/>
              <a:defRPr sz="800"/>
            </a:lvl8pPr>
            <a:lvl9pPr marL="1371600" indent="0">
              <a:buNone/>
              <a:defRPr sz="800"/>
            </a:lvl9pPr>
          </a:lstStyle>
          <a:p>
            <a:pPr lvl="0"/>
            <a:r>
              <a:rPr lang="en-US" noProof="0">
                <a:sym typeface="Lucida Grande" charset="0"/>
              </a:rPr>
              <a:t>Click icon to add picture</a:t>
            </a:r>
          </a:p>
        </p:txBody>
      </p:sp>
      <p:sp>
        <p:nvSpPr>
          <p:cNvPr id="4" name="Text Placeholder 3"/>
          <p:cNvSpPr>
            <a:spLocks noGrp="1"/>
          </p:cNvSpPr>
          <p:nvPr>
            <p:ph type="body" sz="half" idx="2"/>
          </p:nvPr>
        </p:nvSpPr>
        <p:spPr>
          <a:xfrm>
            <a:off x="1792486" y="4025504"/>
            <a:ext cx="5486400" cy="603647"/>
          </a:xfrm>
          <a:prstGeom prst="rect">
            <a:avLst/>
          </a:prstGeom>
        </p:spPr>
        <p:txBody>
          <a:bodyPr lIns="34290" tIns="17145" rIns="34290" bIns="17145"/>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a:t>Click to edit Master text styles</a:t>
            </a:r>
          </a:p>
        </p:txBody>
      </p:sp>
    </p:spTree>
    <p:extLst>
      <p:ext uri="{BB962C8B-B14F-4D97-AF65-F5344CB8AC3E}">
        <p14:creationId xmlns:p14="http://schemas.microsoft.com/office/powerpoint/2010/main" val="1621235564"/>
      </p:ext>
    </p:extLst>
  </p:cSld>
  <p:clrMapOvr>
    <a:masterClrMapping/>
  </p:clrMapOvr>
  <p:transition/>
</p:sldLayout>
</file>

<file path=ppt/slideLayouts/slideLayout44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a:xfrm>
            <a:off x="457200" y="1200151"/>
            <a:ext cx="8229600" cy="3394472"/>
          </a:xfrm>
          <a:prstGeom prst="rect">
            <a:avLst/>
          </a:prstGeom>
        </p:spPr>
        <p:txBody>
          <a:bodyPr vert="eaVert" lIns="34290" tIns="17145" rIns="34290" bIns="17145"/>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71797458"/>
      </p:ext>
    </p:extLst>
  </p:cSld>
  <p:clrMapOvr>
    <a:masterClrMapping/>
  </p:clrMapOvr>
  <p:transition/>
</p:sldLayout>
</file>

<file path=ppt/slideLayouts/slideLayout44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6196" y="924521"/>
            <a:ext cx="2082998" cy="367010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924521"/>
            <a:ext cx="6191846" cy="3670101"/>
          </a:xfrm>
          <a:prstGeom prst="rect">
            <a:avLst/>
          </a:prstGeom>
        </p:spPr>
        <p:txBody>
          <a:bodyPr vert="eaVert" lIns="34290" tIns="17145" rIns="34290" bIns="17145"/>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48881178"/>
      </p:ext>
    </p:extLst>
  </p:cSld>
  <p:clrMapOvr>
    <a:masterClrMapping/>
  </p:clrMapOvr>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114" y="3305176"/>
            <a:ext cx="7772400" cy="1021556"/>
          </a:xfrm>
        </p:spPr>
        <p:txBody>
          <a:bodyPr/>
          <a:lstStyle>
            <a:lvl1pPr algn="l">
              <a:defRPr sz="1500" b="1" cap="all"/>
            </a:lvl1pPr>
          </a:lstStyle>
          <a:p>
            <a:r>
              <a:rPr lang="en-US"/>
              <a:t>Click to edit Master title style</a:t>
            </a:r>
          </a:p>
        </p:txBody>
      </p:sp>
      <p:sp>
        <p:nvSpPr>
          <p:cNvPr id="3" name="Text Placeholder 2"/>
          <p:cNvSpPr>
            <a:spLocks noGrp="1"/>
          </p:cNvSpPr>
          <p:nvPr>
            <p:ph type="body" idx="1"/>
          </p:nvPr>
        </p:nvSpPr>
        <p:spPr>
          <a:xfrm>
            <a:off x="722114" y="2180035"/>
            <a:ext cx="7772400" cy="1125141"/>
          </a:xfrm>
        </p:spPr>
        <p:txBody>
          <a:bodyPr anchor="b"/>
          <a:lstStyle>
            <a:lvl1pPr marL="0" indent="0">
              <a:buNone/>
              <a:defRPr sz="800"/>
            </a:lvl1pPr>
            <a:lvl2pPr marL="171450" indent="0">
              <a:buNone/>
              <a:defRPr sz="700"/>
            </a:lvl2pPr>
            <a:lvl3pPr marL="342900" indent="0">
              <a:buNone/>
              <a:defRPr sz="600"/>
            </a:lvl3pPr>
            <a:lvl4pPr marL="514350" indent="0">
              <a:buNone/>
              <a:defRPr sz="500"/>
            </a:lvl4pPr>
            <a:lvl5pPr marL="685800" indent="0">
              <a:buNone/>
              <a:defRPr sz="500"/>
            </a:lvl5pPr>
            <a:lvl6pPr marL="857250" indent="0">
              <a:buNone/>
              <a:defRPr sz="500"/>
            </a:lvl6pPr>
            <a:lvl7pPr marL="1028700" indent="0">
              <a:buNone/>
              <a:defRPr sz="500"/>
            </a:lvl7pPr>
            <a:lvl8pPr marL="1200150" indent="0">
              <a:buNone/>
              <a:defRPr sz="500"/>
            </a:lvl8pPr>
            <a:lvl9pPr marL="1371600" indent="0">
              <a:buNone/>
              <a:defRPr sz="500"/>
            </a:lvl9pPr>
          </a:lstStyle>
          <a:p>
            <a:pPr lvl="0"/>
            <a:r>
              <a:rPr lang="en-US"/>
              <a:t>Click to edit Master text styles</a:t>
            </a:r>
          </a:p>
        </p:txBody>
      </p:sp>
    </p:spTree>
    <p:extLst>
      <p:ext uri="{BB962C8B-B14F-4D97-AF65-F5344CB8AC3E}">
        <p14:creationId xmlns:p14="http://schemas.microsoft.com/office/powerpoint/2010/main" val="3939667542"/>
      </p:ext>
    </p:extLst>
  </p:cSld>
  <p:clrMapOvr>
    <a:masterClrMapping/>
  </p:clrMapOvr>
  <p:transition/>
</p:sldLayout>
</file>

<file path=ppt/slideLayouts/slideLayout4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171450" indent="0" algn="ctr">
              <a:buNone/>
              <a:defRPr/>
            </a:lvl2pPr>
            <a:lvl3pPr marL="342900" indent="0" algn="ctr">
              <a:buNone/>
              <a:defRPr/>
            </a:lvl3pPr>
            <a:lvl4pPr marL="514350" indent="0" algn="ctr">
              <a:buNone/>
              <a:defRPr/>
            </a:lvl4pPr>
            <a:lvl5pPr marL="685800" indent="0" algn="ctr">
              <a:buNone/>
              <a:defRPr/>
            </a:lvl5pPr>
            <a:lvl6pPr marL="857250" indent="0" algn="ctr">
              <a:buNone/>
              <a:defRPr/>
            </a:lvl6pPr>
            <a:lvl7pPr marL="1028700" indent="0" algn="ctr">
              <a:buNone/>
              <a:defRPr/>
            </a:lvl7pPr>
            <a:lvl8pPr marL="1200150" indent="0" algn="ctr">
              <a:buNone/>
              <a:defRPr/>
            </a:lvl8pPr>
            <a:lvl9pPr marL="1371600" indent="0" algn="ctr">
              <a:buNone/>
              <a:defRPr/>
            </a:lvl9pPr>
          </a:lstStyle>
          <a:p>
            <a:r>
              <a:rPr lang="en-US"/>
              <a:t>Click to edit Master subtitle style</a:t>
            </a:r>
          </a:p>
        </p:txBody>
      </p:sp>
    </p:spTree>
    <p:extLst>
      <p:ext uri="{BB962C8B-B14F-4D97-AF65-F5344CB8AC3E}">
        <p14:creationId xmlns:p14="http://schemas.microsoft.com/office/powerpoint/2010/main" val="796547353"/>
      </p:ext>
    </p:extLst>
  </p:cSld>
  <p:clrMapOvr>
    <a:masterClrMapping/>
  </p:clrMapOvr>
  <p:transition/>
</p:sldLayout>
</file>

<file path=ppt/slideLayouts/slideLayout4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90070104"/>
      </p:ext>
    </p:extLst>
  </p:cSld>
  <p:clrMapOvr>
    <a:masterClrMapping/>
  </p:clrMapOvr>
  <p:transition/>
</p:sldLayout>
</file>

<file path=ppt/slideLayouts/slideLayout4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114" y="3305176"/>
            <a:ext cx="7772400" cy="1021556"/>
          </a:xfrm>
        </p:spPr>
        <p:txBody>
          <a:bodyPr/>
          <a:lstStyle>
            <a:lvl1pPr algn="l">
              <a:defRPr sz="1500" b="1" cap="all"/>
            </a:lvl1pPr>
          </a:lstStyle>
          <a:p>
            <a:r>
              <a:rPr lang="en-US"/>
              <a:t>Click to edit Master title style</a:t>
            </a:r>
          </a:p>
        </p:txBody>
      </p:sp>
      <p:sp>
        <p:nvSpPr>
          <p:cNvPr id="3" name="Text Placeholder 2"/>
          <p:cNvSpPr>
            <a:spLocks noGrp="1"/>
          </p:cNvSpPr>
          <p:nvPr>
            <p:ph type="body" idx="1"/>
          </p:nvPr>
        </p:nvSpPr>
        <p:spPr>
          <a:xfrm>
            <a:off x="722114" y="2180035"/>
            <a:ext cx="7772400" cy="1125141"/>
          </a:xfrm>
        </p:spPr>
        <p:txBody>
          <a:bodyPr anchor="b"/>
          <a:lstStyle>
            <a:lvl1pPr marL="0" indent="0">
              <a:buNone/>
              <a:defRPr sz="800"/>
            </a:lvl1pPr>
            <a:lvl2pPr marL="171450" indent="0">
              <a:buNone/>
              <a:defRPr sz="700"/>
            </a:lvl2pPr>
            <a:lvl3pPr marL="342900" indent="0">
              <a:buNone/>
              <a:defRPr sz="600"/>
            </a:lvl3pPr>
            <a:lvl4pPr marL="514350" indent="0">
              <a:buNone/>
              <a:defRPr sz="500"/>
            </a:lvl4pPr>
            <a:lvl5pPr marL="685800" indent="0">
              <a:buNone/>
              <a:defRPr sz="500"/>
            </a:lvl5pPr>
            <a:lvl6pPr marL="857250" indent="0">
              <a:buNone/>
              <a:defRPr sz="500"/>
            </a:lvl6pPr>
            <a:lvl7pPr marL="1028700" indent="0">
              <a:buNone/>
              <a:defRPr sz="500"/>
            </a:lvl7pPr>
            <a:lvl8pPr marL="1200150" indent="0">
              <a:buNone/>
              <a:defRPr sz="500"/>
            </a:lvl8pPr>
            <a:lvl9pPr marL="1371600" indent="0">
              <a:buNone/>
              <a:defRPr sz="500"/>
            </a:lvl9pPr>
          </a:lstStyle>
          <a:p>
            <a:pPr lvl="0"/>
            <a:r>
              <a:rPr lang="en-US"/>
              <a:t>Click to edit Master text styles</a:t>
            </a:r>
          </a:p>
        </p:txBody>
      </p:sp>
    </p:spTree>
    <p:extLst>
      <p:ext uri="{BB962C8B-B14F-4D97-AF65-F5344CB8AC3E}">
        <p14:creationId xmlns:p14="http://schemas.microsoft.com/office/powerpoint/2010/main" val="3038262337"/>
      </p:ext>
    </p:extLst>
  </p:cSld>
  <p:clrMapOvr>
    <a:masterClrMapping/>
  </p:clrMapOvr>
  <p:transition/>
</p:sldLayout>
</file>

<file path=ppt/slideLayouts/slideLayout4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75617" y="2144316"/>
            <a:ext cx="2748558" cy="2397324"/>
          </a:xfrm>
        </p:spPr>
        <p:txBody>
          <a:bodyPr/>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2981325" y="2144316"/>
            <a:ext cx="2748558" cy="2397324"/>
          </a:xfrm>
        </p:spPr>
        <p:txBody>
          <a:bodyPr/>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52896068"/>
      </p:ext>
    </p:extLst>
  </p:cSld>
  <p:clrMapOvr>
    <a:masterClrMapping/>
  </p:clrMapOvr>
  <p:transition/>
</p:sldLayout>
</file>

<file path=ppt/slideLayouts/slideLayout4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386" cy="479822"/>
          </a:xfrm>
        </p:spPr>
        <p:txBody>
          <a:bodyPr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a:t>Click to edit Master text styles</a:t>
            </a:r>
          </a:p>
        </p:txBody>
      </p:sp>
      <p:sp>
        <p:nvSpPr>
          <p:cNvPr id="4" name="Content Placeholder 3"/>
          <p:cNvSpPr>
            <a:spLocks noGrp="1"/>
          </p:cNvSpPr>
          <p:nvPr>
            <p:ph sz="half" idx="2"/>
          </p:nvPr>
        </p:nvSpPr>
        <p:spPr>
          <a:xfrm>
            <a:off x="457200" y="1631156"/>
            <a:ext cx="4040386" cy="2963466"/>
          </a:xfrm>
        </p:spPr>
        <p:txBody>
          <a:bodyPr/>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224" y="1151335"/>
            <a:ext cx="4041576" cy="479822"/>
          </a:xfrm>
        </p:spPr>
        <p:txBody>
          <a:bodyPr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a:t>Click to edit Master text styles</a:t>
            </a:r>
          </a:p>
        </p:txBody>
      </p:sp>
      <p:sp>
        <p:nvSpPr>
          <p:cNvPr id="6" name="Content Placeholder 5"/>
          <p:cNvSpPr>
            <a:spLocks noGrp="1"/>
          </p:cNvSpPr>
          <p:nvPr>
            <p:ph sz="quarter" idx="4"/>
          </p:nvPr>
        </p:nvSpPr>
        <p:spPr>
          <a:xfrm>
            <a:off x="4645224" y="1631156"/>
            <a:ext cx="4041576" cy="2963466"/>
          </a:xfrm>
        </p:spPr>
        <p:txBody>
          <a:bodyPr/>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5108176"/>
      </p:ext>
    </p:extLst>
  </p:cSld>
  <p:clrMapOvr>
    <a:masterClrMapping/>
  </p:clrMapOvr>
  <p:transition/>
</p:sldLayout>
</file>

<file path=ppt/slideLayouts/slideLayout4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58485766"/>
      </p:ext>
    </p:extLst>
  </p:cSld>
  <p:clrMapOvr>
    <a:masterClrMapping/>
  </p:clrMapOvr>
  <p:transition/>
</p:sldLayout>
</file>

<file path=ppt/slideLayouts/slideLayout4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31497618"/>
      </p:ext>
    </p:extLst>
  </p:cSld>
  <p:clrMapOvr>
    <a:masterClrMapping/>
  </p:clrMapOvr>
  <p:transition/>
</p:sldLayout>
</file>

<file path=ppt/slideLayouts/slideLayout4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7"/>
            <a:ext cx="3008114" cy="871538"/>
          </a:xfrm>
        </p:spPr>
        <p:txBody>
          <a:bodyPr anchor="b"/>
          <a:lstStyle>
            <a:lvl1pPr algn="l">
              <a:defRPr sz="800" b="1"/>
            </a:lvl1pPr>
          </a:lstStyle>
          <a:p>
            <a:r>
              <a:rPr lang="en-US"/>
              <a:t>Click to edit Master title style</a:t>
            </a:r>
          </a:p>
        </p:txBody>
      </p:sp>
      <p:sp>
        <p:nvSpPr>
          <p:cNvPr id="3" name="Content Placeholder 2"/>
          <p:cNvSpPr>
            <a:spLocks noGrp="1"/>
          </p:cNvSpPr>
          <p:nvPr>
            <p:ph idx="1"/>
          </p:nvPr>
        </p:nvSpPr>
        <p:spPr>
          <a:xfrm>
            <a:off x="3574852" y="204788"/>
            <a:ext cx="5111948" cy="4389834"/>
          </a:xfrm>
        </p:spPr>
        <p:txBody>
          <a:bodyPr/>
          <a:lstStyle>
            <a:lvl1pPr>
              <a:defRPr sz="1200"/>
            </a:lvl1pPr>
            <a:lvl2pPr>
              <a:defRPr sz="1100"/>
            </a:lvl2pPr>
            <a:lvl3pPr>
              <a:defRPr sz="900"/>
            </a:lvl3pPr>
            <a:lvl4pPr>
              <a:defRPr sz="800"/>
            </a:lvl4pPr>
            <a:lvl5pPr>
              <a:defRPr sz="800"/>
            </a:lvl5pPr>
            <a:lvl6pPr>
              <a:defRPr sz="800"/>
            </a:lvl6pPr>
            <a:lvl7pPr>
              <a:defRPr sz="800"/>
            </a:lvl7pPr>
            <a:lvl8pPr>
              <a:defRPr sz="800"/>
            </a:lvl8pPr>
            <a:lvl9pPr>
              <a:defRPr sz="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076326"/>
            <a:ext cx="3008114" cy="3518297"/>
          </a:xfrm>
        </p:spPr>
        <p:txBody>
          <a:bodyPr/>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a:t>Click to edit Master text styles</a:t>
            </a:r>
          </a:p>
        </p:txBody>
      </p:sp>
    </p:spTree>
    <p:extLst>
      <p:ext uri="{BB962C8B-B14F-4D97-AF65-F5344CB8AC3E}">
        <p14:creationId xmlns:p14="http://schemas.microsoft.com/office/powerpoint/2010/main" val="860367138"/>
      </p:ext>
    </p:extLst>
  </p:cSld>
  <p:clrMapOvr>
    <a:masterClrMapping/>
  </p:clrMapOvr>
  <p:transition/>
</p:sldLayout>
</file>

<file path=ppt/slideLayouts/slideLayout4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486" y="3600451"/>
            <a:ext cx="5486400" cy="425053"/>
          </a:xfrm>
        </p:spPr>
        <p:txBody>
          <a:bodyPr anchor="b"/>
          <a:lstStyle>
            <a:lvl1pPr algn="l">
              <a:defRPr sz="800" b="1"/>
            </a:lvl1pPr>
          </a:lstStyle>
          <a:p>
            <a:r>
              <a:rPr lang="en-US"/>
              <a:t>Click to edit Master title style</a:t>
            </a:r>
          </a:p>
        </p:txBody>
      </p:sp>
      <p:sp>
        <p:nvSpPr>
          <p:cNvPr id="3" name="Picture Placeholder 2"/>
          <p:cNvSpPr>
            <a:spLocks noGrp="1"/>
          </p:cNvSpPr>
          <p:nvPr>
            <p:ph type="pic" idx="1"/>
          </p:nvPr>
        </p:nvSpPr>
        <p:spPr>
          <a:xfrm>
            <a:off x="1792486" y="459581"/>
            <a:ext cx="5486400" cy="3086100"/>
          </a:xfrm>
        </p:spPr>
        <p:txBody>
          <a:bodyPr/>
          <a:lstStyle>
            <a:lvl1pPr marL="0" indent="0">
              <a:buNone/>
              <a:defRPr sz="1200"/>
            </a:lvl1pPr>
            <a:lvl2pPr marL="171450" indent="0">
              <a:buNone/>
              <a:defRPr sz="1100"/>
            </a:lvl2pPr>
            <a:lvl3pPr marL="342900" indent="0">
              <a:buNone/>
              <a:defRPr sz="900"/>
            </a:lvl3pPr>
            <a:lvl4pPr marL="514350" indent="0">
              <a:buNone/>
              <a:defRPr sz="800"/>
            </a:lvl4pPr>
            <a:lvl5pPr marL="685800" indent="0">
              <a:buNone/>
              <a:defRPr sz="800"/>
            </a:lvl5pPr>
            <a:lvl6pPr marL="857250" indent="0">
              <a:buNone/>
              <a:defRPr sz="800"/>
            </a:lvl6pPr>
            <a:lvl7pPr marL="1028700" indent="0">
              <a:buNone/>
              <a:defRPr sz="800"/>
            </a:lvl7pPr>
            <a:lvl8pPr marL="1200150" indent="0">
              <a:buNone/>
              <a:defRPr sz="800"/>
            </a:lvl8pPr>
            <a:lvl9pPr marL="1371600" indent="0">
              <a:buNone/>
              <a:defRPr sz="800"/>
            </a:lvl9pPr>
          </a:lstStyle>
          <a:p>
            <a:pPr lvl="0"/>
            <a:r>
              <a:rPr lang="en-US" noProof="0">
                <a:sym typeface="Lucida Grande" charset="0"/>
              </a:rPr>
              <a:t>Click icon to add picture</a:t>
            </a:r>
          </a:p>
        </p:txBody>
      </p:sp>
      <p:sp>
        <p:nvSpPr>
          <p:cNvPr id="4" name="Text Placeholder 3"/>
          <p:cNvSpPr>
            <a:spLocks noGrp="1"/>
          </p:cNvSpPr>
          <p:nvPr>
            <p:ph type="body" sz="half" idx="2"/>
          </p:nvPr>
        </p:nvSpPr>
        <p:spPr>
          <a:xfrm>
            <a:off x="1792486" y="4025504"/>
            <a:ext cx="5486400" cy="603647"/>
          </a:xfrm>
        </p:spPr>
        <p:txBody>
          <a:bodyPr/>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a:t>Click to edit Master text styles</a:t>
            </a:r>
          </a:p>
        </p:txBody>
      </p:sp>
    </p:spTree>
    <p:extLst>
      <p:ext uri="{BB962C8B-B14F-4D97-AF65-F5344CB8AC3E}">
        <p14:creationId xmlns:p14="http://schemas.microsoft.com/office/powerpoint/2010/main" val="579451405"/>
      </p:ext>
    </p:extLst>
  </p:cSld>
  <p:clrMapOvr>
    <a:masterClrMapping/>
  </p:clrMapOvr>
  <p:transition/>
</p:sldLayout>
</file>

<file path=ppt/slideLayouts/slideLayout4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83373350"/>
      </p:ext>
    </p:extLst>
  </p:cSld>
  <p:clrMapOvr>
    <a:masterClrMapping/>
  </p:clrMapOvr>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42964" y="1028106"/>
            <a:ext cx="3700463" cy="4062413"/>
          </a:xfrm>
        </p:spPr>
        <p:txBody>
          <a:bodyPr/>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00577" y="1028106"/>
            <a:ext cx="3700463" cy="4062413"/>
          </a:xfrm>
        </p:spPr>
        <p:txBody>
          <a:bodyPr/>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51078234"/>
      </p:ext>
    </p:extLst>
  </p:cSld>
  <p:clrMapOvr>
    <a:masterClrMapping/>
  </p:clrMapOvr>
  <p:transition/>
</p:sldLayout>
</file>

<file path=ppt/slideLayouts/slideLayout4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341616" y="1676995"/>
            <a:ext cx="1388269" cy="2864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75620" y="1676995"/>
            <a:ext cx="4108847" cy="2864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18600939"/>
      </p:ext>
    </p:extLst>
  </p:cSld>
  <p:clrMapOvr>
    <a:masterClrMapping/>
  </p:clrMapOvr>
  <p:transition/>
</p:sldLayout>
</file>

<file path=ppt/slideLayouts/slideLayout46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171450" indent="0" algn="ctr">
              <a:buNone/>
              <a:defRPr/>
            </a:lvl2pPr>
            <a:lvl3pPr marL="342900" indent="0" algn="ctr">
              <a:buNone/>
              <a:defRPr/>
            </a:lvl3pPr>
            <a:lvl4pPr marL="514350" indent="0" algn="ctr">
              <a:buNone/>
              <a:defRPr/>
            </a:lvl4pPr>
            <a:lvl5pPr marL="685800" indent="0" algn="ctr">
              <a:buNone/>
              <a:defRPr/>
            </a:lvl5pPr>
            <a:lvl6pPr marL="857250" indent="0" algn="ctr">
              <a:buNone/>
              <a:defRPr/>
            </a:lvl6pPr>
            <a:lvl7pPr marL="1028700" indent="0" algn="ctr">
              <a:buNone/>
              <a:defRPr/>
            </a:lvl7pPr>
            <a:lvl8pPr marL="1200150" indent="0" algn="ctr">
              <a:buNone/>
              <a:defRPr/>
            </a:lvl8pPr>
            <a:lvl9pPr marL="1371600" indent="0" algn="ctr">
              <a:buNone/>
              <a:defRPr/>
            </a:lvl9pPr>
          </a:lstStyle>
          <a:p>
            <a:r>
              <a:rPr lang="en-US"/>
              <a:t>Click to edit Master subtitle style</a:t>
            </a:r>
          </a:p>
        </p:txBody>
      </p:sp>
    </p:spTree>
    <p:extLst>
      <p:ext uri="{BB962C8B-B14F-4D97-AF65-F5344CB8AC3E}">
        <p14:creationId xmlns:p14="http://schemas.microsoft.com/office/powerpoint/2010/main" val="3499030872"/>
      </p:ext>
    </p:extLst>
  </p:cSld>
  <p:clrMapOvr>
    <a:masterClrMapping/>
  </p:clrMapOvr>
  <p:transition/>
</p:sldLayout>
</file>

<file path=ppt/slideLayouts/slideLayout46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17278793"/>
      </p:ext>
    </p:extLst>
  </p:cSld>
  <p:clrMapOvr>
    <a:masterClrMapping/>
  </p:clrMapOvr>
  <p:transition/>
</p:sldLayout>
</file>

<file path=ppt/slideLayouts/slideLayout46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114" y="3305176"/>
            <a:ext cx="7772400" cy="1021556"/>
          </a:xfrm>
        </p:spPr>
        <p:txBody>
          <a:bodyPr/>
          <a:lstStyle>
            <a:lvl1pPr algn="l">
              <a:defRPr sz="1500" b="1" cap="all"/>
            </a:lvl1pPr>
          </a:lstStyle>
          <a:p>
            <a:r>
              <a:rPr lang="en-US"/>
              <a:t>Click to edit Master title style</a:t>
            </a:r>
          </a:p>
        </p:txBody>
      </p:sp>
      <p:sp>
        <p:nvSpPr>
          <p:cNvPr id="3" name="Text Placeholder 2"/>
          <p:cNvSpPr>
            <a:spLocks noGrp="1"/>
          </p:cNvSpPr>
          <p:nvPr>
            <p:ph type="body" idx="1"/>
          </p:nvPr>
        </p:nvSpPr>
        <p:spPr>
          <a:xfrm>
            <a:off x="722114" y="2180035"/>
            <a:ext cx="7772400" cy="1125141"/>
          </a:xfrm>
        </p:spPr>
        <p:txBody>
          <a:bodyPr anchor="b"/>
          <a:lstStyle>
            <a:lvl1pPr marL="0" indent="0">
              <a:buNone/>
              <a:defRPr sz="800"/>
            </a:lvl1pPr>
            <a:lvl2pPr marL="171450" indent="0">
              <a:buNone/>
              <a:defRPr sz="700"/>
            </a:lvl2pPr>
            <a:lvl3pPr marL="342900" indent="0">
              <a:buNone/>
              <a:defRPr sz="600"/>
            </a:lvl3pPr>
            <a:lvl4pPr marL="514350" indent="0">
              <a:buNone/>
              <a:defRPr sz="500"/>
            </a:lvl4pPr>
            <a:lvl5pPr marL="685800" indent="0">
              <a:buNone/>
              <a:defRPr sz="500"/>
            </a:lvl5pPr>
            <a:lvl6pPr marL="857250" indent="0">
              <a:buNone/>
              <a:defRPr sz="500"/>
            </a:lvl6pPr>
            <a:lvl7pPr marL="1028700" indent="0">
              <a:buNone/>
              <a:defRPr sz="500"/>
            </a:lvl7pPr>
            <a:lvl8pPr marL="1200150" indent="0">
              <a:buNone/>
              <a:defRPr sz="500"/>
            </a:lvl8pPr>
            <a:lvl9pPr marL="1371600" indent="0">
              <a:buNone/>
              <a:defRPr sz="500"/>
            </a:lvl9pPr>
          </a:lstStyle>
          <a:p>
            <a:pPr lvl="0"/>
            <a:r>
              <a:rPr lang="en-US"/>
              <a:t>Click to edit Master text styles</a:t>
            </a:r>
          </a:p>
        </p:txBody>
      </p:sp>
    </p:spTree>
    <p:extLst>
      <p:ext uri="{BB962C8B-B14F-4D97-AF65-F5344CB8AC3E}">
        <p14:creationId xmlns:p14="http://schemas.microsoft.com/office/powerpoint/2010/main" val="1148035791"/>
      </p:ext>
    </p:extLst>
  </p:cSld>
  <p:clrMapOvr>
    <a:masterClrMapping/>
  </p:clrMapOvr>
  <p:transition/>
</p:sldLayout>
</file>

<file path=ppt/slideLayouts/slideLayout46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42964" y="1028106"/>
            <a:ext cx="3700463" cy="4062413"/>
          </a:xfrm>
        </p:spPr>
        <p:txBody>
          <a:bodyPr/>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00577" y="1028106"/>
            <a:ext cx="3700463" cy="4062413"/>
          </a:xfrm>
        </p:spPr>
        <p:txBody>
          <a:bodyPr/>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96371714"/>
      </p:ext>
    </p:extLst>
  </p:cSld>
  <p:clrMapOvr>
    <a:masterClrMapping/>
  </p:clrMapOvr>
  <p:transition/>
</p:sldLayout>
</file>

<file path=ppt/slideLayouts/slideLayout46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386" cy="479822"/>
          </a:xfrm>
        </p:spPr>
        <p:txBody>
          <a:bodyPr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a:t>Click to edit Master text styles</a:t>
            </a:r>
          </a:p>
        </p:txBody>
      </p:sp>
      <p:sp>
        <p:nvSpPr>
          <p:cNvPr id="4" name="Content Placeholder 3"/>
          <p:cNvSpPr>
            <a:spLocks noGrp="1"/>
          </p:cNvSpPr>
          <p:nvPr>
            <p:ph sz="half" idx="2"/>
          </p:nvPr>
        </p:nvSpPr>
        <p:spPr>
          <a:xfrm>
            <a:off x="457200" y="1631156"/>
            <a:ext cx="4040386" cy="2963466"/>
          </a:xfrm>
        </p:spPr>
        <p:txBody>
          <a:bodyPr/>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224" y="1151335"/>
            <a:ext cx="4041576" cy="479822"/>
          </a:xfrm>
        </p:spPr>
        <p:txBody>
          <a:bodyPr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a:t>Click to edit Master text styles</a:t>
            </a:r>
          </a:p>
        </p:txBody>
      </p:sp>
      <p:sp>
        <p:nvSpPr>
          <p:cNvPr id="6" name="Content Placeholder 5"/>
          <p:cNvSpPr>
            <a:spLocks noGrp="1"/>
          </p:cNvSpPr>
          <p:nvPr>
            <p:ph sz="quarter" idx="4"/>
          </p:nvPr>
        </p:nvSpPr>
        <p:spPr>
          <a:xfrm>
            <a:off x="4645224" y="1631156"/>
            <a:ext cx="4041576" cy="2963466"/>
          </a:xfrm>
        </p:spPr>
        <p:txBody>
          <a:bodyPr/>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18191306"/>
      </p:ext>
    </p:extLst>
  </p:cSld>
  <p:clrMapOvr>
    <a:masterClrMapping/>
  </p:clrMapOvr>
  <p:transition/>
</p:sldLayout>
</file>

<file path=ppt/slideLayouts/slideLayout46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12094750"/>
      </p:ext>
    </p:extLst>
  </p:cSld>
  <p:clrMapOvr>
    <a:masterClrMapping/>
  </p:clrMapOvr>
  <p:transition/>
</p:sldLayout>
</file>

<file path=ppt/slideLayouts/slideLayout46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56114360"/>
      </p:ext>
    </p:extLst>
  </p:cSld>
  <p:clrMapOvr>
    <a:masterClrMapping/>
  </p:clrMapOvr>
  <p:transition/>
</p:sldLayout>
</file>

<file path=ppt/slideLayouts/slideLayout46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7"/>
            <a:ext cx="3008114" cy="871538"/>
          </a:xfrm>
        </p:spPr>
        <p:txBody>
          <a:bodyPr anchor="b"/>
          <a:lstStyle>
            <a:lvl1pPr algn="l">
              <a:defRPr sz="800" b="1"/>
            </a:lvl1pPr>
          </a:lstStyle>
          <a:p>
            <a:r>
              <a:rPr lang="en-US"/>
              <a:t>Click to edit Master title style</a:t>
            </a:r>
          </a:p>
        </p:txBody>
      </p:sp>
      <p:sp>
        <p:nvSpPr>
          <p:cNvPr id="3" name="Content Placeholder 2"/>
          <p:cNvSpPr>
            <a:spLocks noGrp="1"/>
          </p:cNvSpPr>
          <p:nvPr>
            <p:ph idx="1"/>
          </p:nvPr>
        </p:nvSpPr>
        <p:spPr>
          <a:xfrm>
            <a:off x="3574852" y="204788"/>
            <a:ext cx="5111948" cy="4389834"/>
          </a:xfrm>
        </p:spPr>
        <p:txBody>
          <a:bodyPr/>
          <a:lstStyle>
            <a:lvl1pPr>
              <a:defRPr sz="1200"/>
            </a:lvl1pPr>
            <a:lvl2pPr>
              <a:defRPr sz="1100"/>
            </a:lvl2pPr>
            <a:lvl3pPr>
              <a:defRPr sz="900"/>
            </a:lvl3pPr>
            <a:lvl4pPr>
              <a:defRPr sz="800"/>
            </a:lvl4pPr>
            <a:lvl5pPr>
              <a:defRPr sz="800"/>
            </a:lvl5pPr>
            <a:lvl6pPr>
              <a:defRPr sz="800"/>
            </a:lvl6pPr>
            <a:lvl7pPr>
              <a:defRPr sz="800"/>
            </a:lvl7pPr>
            <a:lvl8pPr>
              <a:defRPr sz="800"/>
            </a:lvl8pPr>
            <a:lvl9pPr>
              <a:defRPr sz="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076326"/>
            <a:ext cx="3008114" cy="3518297"/>
          </a:xfrm>
        </p:spPr>
        <p:txBody>
          <a:bodyPr/>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a:t>Click to edit Master text styles</a:t>
            </a:r>
          </a:p>
        </p:txBody>
      </p:sp>
    </p:spTree>
    <p:extLst>
      <p:ext uri="{BB962C8B-B14F-4D97-AF65-F5344CB8AC3E}">
        <p14:creationId xmlns:p14="http://schemas.microsoft.com/office/powerpoint/2010/main" val="2512552440"/>
      </p:ext>
    </p:extLst>
  </p:cSld>
  <p:clrMapOvr>
    <a:masterClrMapping/>
  </p:clrMapOvr>
  <p:transition/>
</p:sldLayout>
</file>

<file path=ppt/slideLayouts/slideLayout46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486" y="3600451"/>
            <a:ext cx="5486400" cy="425053"/>
          </a:xfrm>
        </p:spPr>
        <p:txBody>
          <a:bodyPr anchor="b"/>
          <a:lstStyle>
            <a:lvl1pPr algn="l">
              <a:defRPr sz="800" b="1"/>
            </a:lvl1pPr>
          </a:lstStyle>
          <a:p>
            <a:r>
              <a:rPr lang="en-US"/>
              <a:t>Click to edit Master title style</a:t>
            </a:r>
          </a:p>
        </p:txBody>
      </p:sp>
      <p:sp>
        <p:nvSpPr>
          <p:cNvPr id="3" name="Picture Placeholder 2"/>
          <p:cNvSpPr>
            <a:spLocks noGrp="1"/>
          </p:cNvSpPr>
          <p:nvPr>
            <p:ph type="pic" idx="1"/>
          </p:nvPr>
        </p:nvSpPr>
        <p:spPr>
          <a:xfrm>
            <a:off x="1792486" y="459581"/>
            <a:ext cx="5486400" cy="3086100"/>
          </a:xfrm>
        </p:spPr>
        <p:txBody>
          <a:bodyPr/>
          <a:lstStyle>
            <a:lvl1pPr marL="0" indent="0">
              <a:buNone/>
              <a:defRPr sz="1200"/>
            </a:lvl1pPr>
            <a:lvl2pPr marL="171450" indent="0">
              <a:buNone/>
              <a:defRPr sz="1100"/>
            </a:lvl2pPr>
            <a:lvl3pPr marL="342900" indent="0">
              <a:buNone/>
              <a:defRPr sz="900"/>
            </a:lvl3pPr>
            <a:lvl4pPr marL="514350" indent="0">
              <a:buNone/>
              <a:defRPr sz="800"/>
            </a:lvl4pPr>
            <a:lvl5pPr marL="685800" indent="0">
              <a:buNone/>
              <a:defRPr sz="800"/>
            </a:lvl5pPr>
            <a:lvl6pPr marL="857250" indent="0">
              <a:buNone/>
              <a:defRPr sz="800"/>
            </a:lvl6pPr>
            <a:lvl7pPr marL="1028700" indent="0">
              <a:buNone/>
              <a:defRPr sz="800"/>
            </a:lvl7pPr>
            <a:lvl8pPr marL="1200150" indent="0">
              <a:buNone/>
              <a:defRPr sz="800"/>
            </a:lvl8pPr>
            <a:lvl9pPr marL="1371600" indent="0">
              <a:buNone/>
              <a:defRPr sz="800"/>
            </a:lvl9pPr>
          </a:lstStyle>
          <a:p>
            <a:pPr lvl="0"/>
            <a:r>
              <a:rPr lang="en-US" noProof="0">
                <a:sym typeface="Lucida Grande" charset="0"/>
              </a:rPr>
              <a:t>Click icon to add picture</a:t>
            </a:r>
          </a:p>
        </p:txBody>
      </p:sp>
      <p:sp>
        <p:nvSpPr>
          <p:cNvPr id="4" name="Text Placeholder 3"/>
          <p:cNvSpPr>
            <a:spLocks noGrp="1"/>
          </p:cNvSpPr>
          <p:nvPr>
            <p:ph type="body" sz="half" idx="2"/>
          </p:nvPr>
        </p:nvSpPr>
        <p:spPr>
          <a:xfrm>
            <a:off x="1792486" y="4025504"/>
            <a:ext cx="5486400" cy="603647"/>
          </a:xfrm>
        </p:spPr>
        <p:txBody>
          <a:bodyPr/>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a:t>Click to edit Master text styles</a:t>
            </a:r>
          </a:p>
        </p:txBody>
      </p:sp>
    </p:spTree>
    <p:extLst>
      <p:ext uri="{BB962C8B-B14F-4D97-AF65-F5344CB8AC3E}">
        <p14:creationId xmlns:p14="http://schemas.microsoft.com/office/powerpoint/2010/main" val="1668522680"/>
      </p:ext>
    </p:extLst>
  </p:cSld>
  <p:clrMapOvr>
    <a:masterClrMapping/>
  </p:clrMapOvr>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386" cy="479822"/>
          </a:xfrm>
        </p:spPr>
        <p:txBody>
          <a:bodyPr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a:t>Click to edit Master text styles</a:t>
            </a:r>
          </a:p>
        </p:txBody>
      </p:sp>
      <p:sp>
        <p:nvSpPr>
          <p:cNvPr id="4" name="Content Placeholder 3"/>
          <p:cNvSpPr>
            <a:spLocks noGrp="1"/>
          </p:cNvSpPr>
          <p:nvPr>
            <p:ph sz="half" idx="2"/>
          </p:nvPr>
        </p:nvSpPr>
        <p:spPr>
          <a:xfrm>
            <a:off x="457200" y="1631156"/>
            <a:ext cx="4040386" cy="2963466"/>
          </a:xfrm>
        </p:spPr>
        <p:txBody>
          <a:bodyPr/>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224" y="1151335"/>
            <a:ext cx="4041576" cy="479822"/>
          </a:xfrm>
        </p:spPr>
        <p:txBody>
          <a:bodyPr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a:t>Click to edit Master text styles</a:t>
            </a:r>
          </a:p>
        </p:txBody>
      </p:sp>
      <p:sp>
        <p:nvSpPr>
          <p:cNvPr id="6" name="Content Placeholder 5"/>
          <p:cNvSpPr>
            <a:spLocks noGrp="1"/>
          </p:cNvSpPr>
          <p:nvPr>
            <p:ph sz="quarter" idx="4"/>
          </p:nvPr>
        </p:nvSpPr>
        <p:spPr>
          <a:xfrm>
            <a:off x="4645224" y="1631156"/>
            <a:ext cx="4041576" cy="2963466"/>
          </a:xfrm>
        </p:spPr>
        <p:txBody>
          <a:bodyPr/>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66043730"/>
      </p:ext>
    </p:extLst>
  </p:cSld>
  <p:clrMapOvr>
    <a:masterClrMapping/>
  </p:clrMapOvr>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53486290"/>
      </p:ext>
    </p:extLst>
  </p:cSld>
  <p:clrMapOvr>
    <a:masterClrMapping/>
  </p:clrMapOvr>
  <p:transition/>
</p:sldLayout>
</file>

<file path=ppt/slideLayouts/slideLayout47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0025"/>
            <a:ext cx="2057400" cy="489049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0025"/>
            <a:ext cx="6115050" cy="489049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0733692"/>
      </p:ext>
    </p:extLst>
  </p:cSld>
  <p:clrMapOvr>
    <a:masterClrMapping/>
  </p:clrMapOvr>
  <p:transition/>
</p:sldLayout>
</file>

<file path=ppt/slideLayouts/slideLayout47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171450" indent="0" algn="ctr">
              <a:buNone/>
              <a:defRPr/>
            </a:lvl2pPr>
            <a:lvl3pPr marL="342900" indent="0" algn="ctr">
              <a:buNone/>
              <a:defRPr/>
            </a:lvl3pPr>
            <a:lvl4pPr marL="514350" indent="0" algn="ctr">
              <a:buNone/>
              <a:defRPr/>
            </a:lvl4pPr>
            <a:lvl5pPr marL="685800" indent="0" algn="ctr">
              <a:buNone/>
              <a:defRPr/>
            </a:lvl5pPr>
            <a:lvl6pPr marL="857250" indent="0" algn="ctr">
              <a:buNone/>
              <a:defRPr/>
            </a:lvl6pPr>
            <a:lvl7pPr marL="1028700" indent="0" algn="ctr">
              <a:buNone/>
              <a:defRPr/>
            </a:lvl7pPr>
            <a:lvl8pPr marL="1200150" indent="0" algn="ctr">
              <a:buNone/>
              <a:defRPr/>
            </a:lvl8pPr>
            <a:lvl9pPr marL="1371600" indent="0" algn="ctr">
              <a:buNone/>
              <a:defRPr/>
            </a:lvl9pPr>
          </a:lstStyle>
          <a:p>
            <a:r>
              <a:rPr lang="en-US"/>
              <a:t>Click to edit Master subtitle style</a:t>
            </a:r>
          </a:p>
        </p:txBody>
      </p:sp>
    </p:spTree>
    <p:extLst>
      <p:ext uri="{BB962C8B-B14F-4D97-AF65-F5344CB8AC3E}">
        <p14:creationId xmlns:p14="http://schemas.microsoft.com/office/powerpoint/2010/main" val="1482600526"/>
      </p:ext>
    </p:extLst>
  </p:cSld>
  <p:clrMapOvr>
    <a:masterClrMapping/>
  </p:clrMapOvr>
  <p:transition/>
</p:sldLayout>
</file>

<file path=ppt/slideLayouts/slideLayout47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45938113"/>
      </p:ext>
    </p:extLst>
  </p:cSld>
  <p:clrMapOvr>
    <a:masterClrMapping/>
  </p:clrMapOvr>
  <p:transition/>
</p:sldLayout>
</file>

<file path=ppt/slideLayouts/slideLayout47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114" y="3305176"/>
            <a:ext cx="7772400" cy="1021556"/>
          </a:xfrm>
        </p:spPr>
        <p:txBody>
          <a:bodyPr/>
          <a:lstStyle>
            <a:lvl1pPr algn="l">
              <a:defRPr sz="1500" b="1" cap="all"/>
            </a:lvl1pPr>
          </a:lstStyle>
          <a:p>
            <a:r>
              <a:rPr lang="en-US"/>
              <a:t>Click to edit Master title style</a:t>
            </a:r>
          </a:p>
        </p:txBody>
      </p:sp>
      <p:sp>
        <p:nvSpPr>
          <p:cNvPr id="3" name="Text Placeholder 2"/>
          <p:cNvSpPr>
            <a:spLocks noGrp="1"/>
          </p:cNvSpPr>
          <p:nvPr>
            <p:ph type="body" idx="1"/>
          </p:nvPr>
        </p:nvSpPr>
        <p:spPr>
          <a:xfrm>
            <a:off x="722114" y="2180035"/>
            <a:ext cx="7772400" cy="1125141"/>
          </a:xfrm>
        </p:spPr>
        <p:txBody>
          <a:bodyPr anchor="b"/>
          <a:lstStyle>
            <a:lvl1pPr marL="0" indent="0">
              <a:buNone/>
              <a:defRPr sz="800"/>
            </a:lvl1pPr>
            <a:lvl2pPr marL="171450" indent="0">
              <a:buNone/>
              <a:defRPr sz="700"/>
            </a:lvl2pPr>
            <a:lvl3pPr marL="342900" indent="0">
              <a:buNone/>
              <a:defRPr sz="600"/>
            </a:lvl3pPr>
            <a:lvl4pPr marL="514350" indent="0">
              <a:buNone/>
              <a:defRPr sz="500"/>
            </a:lvl4pPr>
            <a:lvl5pPr marL="685800" indent="0">
              <a:buNone/>
              <a:defRPr sz="500"/>
            </a:lvl5pPr>
            <a:lvl6pPr marL="857250" indent="0">
              <a:buNone/>
              <a:defRPr sz="500"/>
            </a:lvl6pPr>
            <a:lvl7pPr marL="1028700" indent="0">
              <a:buNone/>
              <a:defRPr sz="500"/>
            </a:lvl7pPr>
            <a:lvl8pPr marL="1200150" indent="0">
              <a:buNone/>
              <a:defRPr sz="500"/>
            </a:lvl8pPr>
            <a:lvl9pPr marL="1371600" indent="0">
              <a:buNone/>
              <a:defRPr sz="500"/>
            </a:lvl9pPr>
          </a:lstStyle>
          <a:p>
            <a:pPr lvl="0"/>
            <a:r>
              <a:rPr lang="en-US"/>
              <a:t>Click to edit Master text styles</a:t>
            </a:r>
          </a:p>
        </p:txBody>
      </p:sp>
    </p:spTree>
    <p:extLst>
      <p:ext uri="{BB962C8B-B14F-4D97-AF65-F5344CB8AC3E}">
        <p14:creationId xmlns:p14="http://schemas.microsoft.com/office/powerpoint/2010/main" val="363615611"/>
      </p:ext>
    </p:extLst>
  </p:cSld>
  <p:clrMapOvr>
    <a:masterClrMapping/>
  </p:clrMapOvr>
  <p:transition/>
</p:sldLayout>
</file>

<file path=ppt/slideLayouts/slideLayout47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990602" y="985837"/>
            <a:ext cx="3864769" cy="3862388"/>
          </a:xfrm>
        </p:spPr>
        <p:txBody>
          <a:bodyPr/>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912521" y="985837"/>
            <a:ext cx="3864769" cy="3862388"/>
          </a:xfrm>
        </p:spPr>
        <p:txBody>
          <a:bodyPr/>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1154834"/>
      </p:ext>
    </p:extLst>
  </p:cSld>
  <p:clrMapOvr>
    <a:masterClrMapping/>
  </p:clrMapOvr>
  <p:transition/>
</p:sldLayout>
</file>

<file path=ppt/slideLayouts/slideLayout47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386" cy="479822"/>
          </a:xfrm>
        </p:spPr>
        <p:txBody>
          <a:bodyPr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a:t>Click to edit Master text styles</a:t>
            </a:r>
          </a:p>
        </p:txBody>
      </p:sp>
      <p:sp>
        <p:nvSpPr>
          <p:cNvPr id="4" name="Content Placeholder 3"/>
          <p:cNvSpPr>
            <a:spLocks noGrp="1"/>
          </p:cNvSpPr>
          <p:nvPr>
            <p:ph sz="half" idx="2"/>
          </p:nvPr>
        </p:nvSpPr>
        <p:spPr>
          <a:xfrm>
            <a:off x="457200" y="1631156"/>
            <a:ext cx="4040386" cy="2963466"/>
          </a:xfrm>
        </p:spPr>
        <p:txBody>
          <a:bodyPr/>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224" y="1151335"/>
            <a:ext cx="4041576" cy="479822"/>
          </a:xfrm>
        </p:spPr>
        <p:txBody>
          <a:bodyPr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a:t>Click to edit Master text styles</a:t>
            </a:r>
          </a:p>
        </p:txBody>
      </p:sp>
      <p:sp>
        <p:nvSpPr>
          <p:cNvPr id="6" name="Content Placeholder 5"/>
          <p:cNvSpPr>
            <a:spLocks noGrp="1"/>
          </p:cNvSpPr>
          <p:nvPr>
            <p:ph sz="quarter" idx="4"/>
          </p:nvPr>
        </p:nvSpPr>
        <p:spPr>
          <a:xfrm>
            <a:off x="4645224" y="1631156"/>
            <a:ext cx="4041576" cy="2963466"/>
          </a:xfrm>
        </p:spPr>
        <p:txBody>
          <a:bodyPr/>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94844752"/>
      </p:ext>
    </p:extLst>
  </p:cSld>
  <p:clrMapOvr>
    <a:masterClrMapping/>
  </p:clrMapOvr>
  <p:transition/>
</p:sldLayout>
</file>

<file path=ppt/slideLayouts/slideLayout47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62405429"/>
      </p:ext>
    </p:extLst>
  </p:cSld>
  <p:clrMapOvr>
    <a:masterClrMapping/>
  </p:clrMapOvr>
  <p:transition/>
</p:sldLayout>
</file>

<file path=ppt/slideLayouts/slideLayout47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9310458"/>
      </p:ext>
    </p:extLst>
  </p:cSld>
  <p:clrMapOvr>
    <a:masterClrMapping/>
  </p:clrMapOvr>
  <p:transition/>
</p:sldLayout>
</file>

<file path=ppt/slideLayouts/slideLayout47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7"/>
            <a:ext cx="3008114" cy="871538"/>
          </a:xfrm>
        </p:spPr>
        <p:txBody>
          <a:bodyPr anchor="b"/>
          <a:lstStyle>
            <a:lvl1pPr algn="l">
              <a:defRPr sz="800" b="1"/>
            </a:lvl1pPr>
          </a:lstStyle>
          <a:p>
            <a:r>
              <a:rPr lang="en-US"/>
              <a:t>Click to edit Master title style</a:t>
            </a:r>
          </a:p>
        </p:txBody>
      </p:sp>
      <p:sp>
        <p:nvSpPr>
          <p:cNvPr id="3" name="Content Placeholder 2"/>
          <p:cNvSpPr>
            <a:spLocks noGrp="1"/>
          </p:cNvSpPr>
          <p:nvPr>
            <p:ph idx="1"/>
          </p:nvPr>
        </p:nvSpPr>
        <p:spPr>
          <a:xfrm>
            <a:off x="3574852" y="204788"/>
            <a:ext cx="5111948" cy="4389834"/>
          </a:xfrm>
        </p:spPr>
        <p:txBody>
          <a:bodyPr/>
          <a:lstStyle>
            <a:lvl1pPr>
              <a:defRPr sz="1200"/>
            </a:lvl1pPr>
            <a:lvl2pPr>
              <a:defRPr sz="1100"/>
            </a:lvl2pPr>
            <a:lvl3pPr>
              <a:defRPr sz="900"/>
            </a:lvl3pPr>
            <a:lvl4pPr>
              <a:defRPr sz="800"/>
            </a:lvl4pPr>
            <a:lvl5pPr>
              <a:defRPr sz="800"/>
            </a:lvl5pPr>
            <a:lvl6pPr>
              <a:defRPr sz="800"/>
            </a:lvl6pPr>
            <a:lvl7pPr>
              <a:defRPr sz="800"/>
            </a:lvl7pPr>
            <a:lvl8pPr>
              <a:defRPr sz="800"/>
            </a:lvl8pPr>
            <a:lvl9pPr>
              <a:defRPr sz="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076326"/>
            <a:ext cx="3008114" cy="3518297"/>
          </a:xfrm>
        </p:spPr>
        <p:txBody>
          <a:bodyPr/>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a:t>Click to edit Master text styles</a:t>
            </a:r>
          </a:p>
        </p:txBody>
      </p:sp>
    </p:spTree>
    <p:extLst>
      <p:ext uri="{BB962C8B-B14F-4D97-AF65-F5344CB8AC3E}">
        <p14:creationId xmlns:p14="http://schemas.microsoft.com/office/powerpoint/2010/main" val="3801525784"/>
      </p:ext>
    </p:extLst>
  </p:cSld>
  <p:clrMapOvr>
    <a:masterClrMapping/>
  </p:clrMapOvr>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42089486"/>
      </p:ext>
    </p:extLst>
  </p:cSld>
  <p:clrMapOvr>
    <a:masterClrMapping/>
  </p:clrMapOvr>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486" y="3600451"/>
            <a:ext cx="5486400" cy="425053"/>
          </a:xfrm>
        </p:spPr>
        <p:txBody>
          <a:bodyPr anchor="b"/>
          <a:lstStyle>
            <a:lvl1pPr algn="l">
              <a:defRPr sz="800" b="1"/>
            </a:lvl1pPr>
          </a:lstStyle>
          <a:p>
            <a:r>
              <a:rPr lang="en-US"/>
              <a:t>Click to edit Master title style</a:t>
            </a:r>
          </a:p>
        </p:txBody>
      </p:sp>
      <p:sp>
        <p:nvSpPr>
          <p:cNvPr id="3" name="Picture Placeholder 2"/>
          <p:cNvSpPr>
            <a:spLocks noGrp="1"/>
          </p:cNvSpPr>
          <p:nvPr>
            <p:ph type="pic" idx="1"/>
          </p:nvPr>
        </p:nvSpPr>
        <p:spPr>
          <a:xfrm>
            <a:off x="1792486" y="459581"/>
            <a:ext cx="5486400" cy="3086100"/>
          </a:xfrm>
        </p:spPr>
        <p:txBody>
          <a:bodyPr/>
          <a:lstStyle>
            <a:lvl1pPr marL="0" indent="0">
              <a:buNone/>
              <a:defRPr sz="1200"/>
            </a:lvl1pPr>
            <a:lvl2pPr marL="171450" indent="0">
              <a:buNone/>
              <a:defRPr sz="1100"/>
            </a:lvl2pPr>
            <a:lvl3pPr marL="342900" indent="0">
              <a:buNone/>
              <a:defRPr sz="900"/>
            </a:lvl3pPr>
            <a:lvl4pPr marL="514350" indent="0">
              <a:buNone/>
              <a:defRPr sz="800"/>
            </a:lvl4pPr>
            <a:lvl5pPr marL="685800" indent="0">
              <a:buNone/>
              <a:defRPr sz="800"/>
            </a:lvl5pPr>
            <a:lvl6pPr marL="857250" indent="0">
              <a:buNone/>
              <a:defRPr sz="800"/>
            </a:lvl6pPr>
            <a:lvl7pPr marL="1028700" indent="0">
              <a:buNone/>
              <a:defRPr sz="800"/>
            </a:lvl7pPr>
            <a:lvl8pPr marL="1200150" indent="0">
              <a:buNone/>
              <a:defRPr sz="800"/>
            </a:lvl8pPr>
            <a:lvl9pPr marL="1371600" indent="0">
              <a:buNone/>
              <a:defRPr sz="800"/>
            </a:lvl9pPr>
          </a:lstStyle>
          <a:p>
            <a:pPr lvl="0"/>
            <a:r>
              <a:rPr lang="en-US" noProof="0">
                <a:sym typeface="Consolas" charset="0"/>
              </a:rPr>
              <a:t>Click icon to add picture</a:t>
            </a:r>
          </a:p>
        </p:txBody>
      </p:sp>
      <p:sp>
        <p:nvSpPr>
          <p:cNvPr id="4" name="Text Placeholder 3"/>
          <p:cNvSpPr>
            <a:spLocks noGrp="1"/>
          </p:cNvSpPr>
          <p:nvPr>
            <p:ph type="body" sz="half" idx="2"/>
          </p:nvPr>
        </p:nvSpPr>
        <p:spPr>
          <a:xfrm>
            <a:off x="1792486" y="4025504"/>
            <a:ext cx="5486400" cy="603647"/>
          </a:xfrm>
        </p:spPr>
        <p:txBody>
          <a:bodyPr/>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a:t>Click to edit Master text styles</a:t>
            </a:r>
          </a:p>
        </p:txBody>
      </p:sp>
    </p:spTree>
    <p:extLst>
      <p:ext uri="{BB962C8B-B14F-4D97-AF65-F5344CB8AC3E}">
        <p14:creationId xmlns:p14="http://schemas.microsoft.com/office/powerpoint/2010/main" val="3803288567"/>
      </p:ext>
    </p:extLst>
  </p:cSld>
  <p:clrMapOvr>
    <a:masterClrMapping/>
  </p:clrMapOvr>
  <p:transition/>
</p:sldLayout>
</file>

<file path=ppt/slideLayouts/slideLayout48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21235579"/>
      </p:ext>
    </p:extLst>
  </p:cSld>
  <p:clrMapOvr>
    <a:masterClrMapping/>
  </p:clrMapOvr>
  <p:transition/>
</p:sldLayout>
</file>

<file path=ppt/slideLayouts/slideLayout48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97266" y="206575"/>
            <a:ext cx="2080022" cy="464165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6575"/>
            <a:ext cx="6182916" cy="464165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03138684"/>
      </p:ext>
    </p:extLst>
  </p:cSld>
  <p:clrMapOvr>
    <a:masterClrMapping/>
  </p:clrMapOvr>
  <p:transition/>
</p:sldLayout>
</file>

<file path=ppt/slideLayouts/slideLayout48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171450" indent="0" algn="ctr">
              <a:buNone/>
              <a:defRPr/>
            </a:lvl2pPr>
            <a:lvl3pPr marL="342900" indent="0" algn="ctr">
              <a:buNone/>
              <a:defRPr/>
            </a:lvl3pPr>
            <a:lvl4pPr marL="514350" indent="0" algn="ctr">
              <a:buNone/>
              <a:defRPr/>
            </a:lvl4pPr>
            <a:lvl5pPr marL="685800" indent="0" algn="ctr">
              <a:buNone/>
              <a:defRPr/>
            </a:lvl5pPr>
            <a:lvl6pPr marL="857250" indent="0" algn="ctr">
              <a:buNone/>
              <a:defRPr/>
            </a:lvl6pPr>
            <a:lvl7pPr marL="1028700" indent="0" algn="ctr">
              <a:buNone/>
              <a:defRPr/>
            </a:lvl7pPr>
            <a:lvl8pPr marL="1200150" indent="0" algn="ctr">
              <a:buNone/>
              <a:defRPr/>
            </a:lvl8pPr>
            <a:lvl9pPr marL="1371600" indent="0" algn="ctr">
              <a:buNone/>
              <a:defRPr/>
            </a:lvl9pPr>
          </a:lstStyle>
          <a:p>
            <a:r>
              <a:rPr lang="en-US"/>
              <a:t>Click to edit Master subtitle style</a:t>
            </a:r>
          </a:p>
        </p:txBody>
      </p:sp>
    </p:spTree>
    <p:extLst>
      <p:ext uri="{BB962C8B-B14F-4D97-AF65-F5344CB8AC3E}">
        <p14:creationId xmlns:p14="http://schemas.microsoft.com/office/powerpoint/2010/main" val="837541315"/>
      </p:ext>
    </p:extLst>
  </p:cSld>
  <p:clrMapOvr>
    <a:masterClrMapping/>
  </p:clrMapOvr>
  <p:transition/>
</p:sldLayout>
</file>

<file path=ppt/slideLayouts/slideLayout48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14341946"/>
      </p:ext>
    </p:extLst>
  </p:cSld>
  <p:clrMapOvr>
    <a:masterClrMapping/>
  </p:clrMapOvr>
  <p:transition/>
</p:sldLayout>
</file>

<file path=ppt/slideLayouts/slideLayout48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114" y="3305176"/>
            <a:ext cx="7772400" cy="1021556"/>
          </a:xfrm>
        </p:spPr>
        <p:txBody>
          <a:bodyPr/>
          <a:lstStyle>
            <a:lvl1pPr algn="l">
              <a:defRPr sz="1500" b="1" cap="all"/>
            </a:lvl1pPr>
          </a:lstStyle>
          <a:p>
            <a:r>
              <a:rPr lang="en-US"/>
              <a:t>Click to edit Master title style</a:t>
            </a:r>
          </a:p>
        </p:txBody>
      </p:sp>
      <p:sp>
        <p:nvSpPr>
          <p:cNvPr id="3" name="Text Placeholder 2"/>
          <p:cNvSpPr>
            <a:spLocks noGrp="1"/>
          </p:cNvSpPr>
          <p:nvPr>
            <p:ph type="body" idx="1"/>
          </p:nvPr>
        </p:nvSpPr>
        <p:spPr>
          <a:xfrm>
            <a:off x="722114" y="2180035"/>
            <a:ext cx="7772400" cy="1125141"/>
          </a:xfrm>
        </p:spPr>
        <p:txBody>
          <a:bodyPr anchor="b"/>
          <a:lstStyle>
            <a:lvl1pPr marL="0" indent="0">
              <a:buNone/>
              <a:defRPr sz="800"/>
            </a:lvl1pPr>
            <a:lvl2pPr marL="171450" indent="0">
              <a:buNone/>
              <a:defRPr sz="700"/>
            </a:lvl2pPr>
            <a:lvl3pPr marL="342900" indent="0">
              <a:buNone/>
              <a:defRPr sz="600"/>
            </a:lvl3pPr>
            <a:lvl4pPr marL="514350" indent="0">
              <a:buNone/>
              <a:defRPr sz="500"/>
            </a:lvl4pPr>
            <a:lvl5pPr marL="685800" indent="0">
              <a:buNone/>
              <a:defRPr sz="500"/>
            </a:lvl5pPr>
            <a:lvl6pPr marL="857250" indent="0">
              <a:buNone/>
              <a:defRPr sz="500"/>
            </a:lvl6pPr>
            <a:lvl7pPr marL="1028700" indent="0">
              <a:buNone/>
              <a:defRPr sz="500"/>
            </a:lvl7pPr>
            <a:lvl8pPr marL="1200150" indent="0">
              <a:buNone/>
              <a:defRPr sz="500"/>
            </a:lvl8pPr>
            <a:lvl9pPr marL="1371600" indent="0">
              <a:buNone/>
              <a:defRPr sz="500"/>
            </a:lvl9pPr>
          </a:lstStyle>
          <a:p>
            <a:pPr lvl="0"/>
            <a:r>
              <a:rPr lang="en-US"/>
              <a:t>Click to edit Master text styles</a:t>
            </a:r>
          </a:p>
        </p:txBody>
      </p:sp>
    </p:spTree>
    <p:extLst>
      <p:ext uri="{BB962C8B-B14F-4D97-AF65-F5344CB8AC3E}">
        <p14:creationId xmlns:p14="http://schemas.microsoft.com/office/powerpoint/2010/main" val="1663025034"/>
      </p:ext>
    </p:extLst>
  </p:cSld>
  <p:clrMapOvr>
    <a:masterClrMapping/>
  </p:clrMapOvr>
  <p:transition/>
</p:sldLayout>
</file>

<file path=ppt/slideLayouts/slideLayout48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966789" y="1000126"/>
            <a:ext cx="3864769" cy="3862388"/>
          </a:xfrm>
        </p:spPr>
        <p:txBody>
          <a:bodyPr/>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88708" y="1000126"/>
            <a:ext cx="3864769" cy="3862388"/>
          </a:xfrm>
        </p:spPr>
        <p:txBody>
          <a:bodyPr/>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59310505"/>
      </p:ext>
    </p:extLst>
  </p:cSld>
  <p:clrMapOvr>
    <a:masterClrMapping/>
  </p:clrMapOvr>
  <p:transition/>
</p:sldLayout>
</file>

<file path=ppt/slideLayouts/slideLayout48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386" cy="479822"/>
          </a:xfrm>
        </p:spPr>
        <p:txBody>
          <a:bodyPr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a:t>Click to edit Master text styles</a:t>
            </a:r>
          </a:p>
        </p:txBody>
      </p:sp>
      <p:sp>
        <p:nvSpPr>
          <p:cNvPr id="4" name="Content Placeholder 3"/>
          <p:cNvSpPr>
            <a:spLocks noGrp="1"/>
          </p:cNvSpPr>
          <p:nvPr>
            <p:ph sz="half" idx="2"/>
          </p:nvPr>
        </p:nvSpPr>
        <p:spPr>
          <a:xfrm>
            <a:off x="457200" y="1631156"/>
            <a:ext cx="4040386" cy="2963466"/>
          </a:xfrm>
        </p:spPr>
        <p:txBody>
          <a:bodyPr/>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224" y="1151335"/>
            <a:ext cx="4041576" cy="479822"/>
          </a:xfrm>
        </p:spPr>
        <p:txBody>
          <a:bodyPr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a:t>Click to edit Master text styles</a:t>
            </a:r>
          </a:p>
        </p:txBody>
      </p:sp>
      <p:sp>
        <p:nvSpPr>
          <p:cNvPr id="6" name="Content Placeholder 5"/>
          <p:cNvSpPr>
            <a:spLocks noGrp="1"/>
          </p:cNvSpPr>
          <p:nvPr>
            <p:ph sz="quarter" idx="4"/>
          </p:nvPr>
        </p:nvSpPr>
        <p:spPr>
          <a:xfrm>
            <a:off x="4645224" y="1631156"/>
            <a:ext cx="4041576" cy="2963466"/>
          </a:xfrm>
        </p:spPr>
        <p:txBody>
          <a:bodyPr/>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36159317"/>
      </p:ext>
    </p:extLst>
  </p:cSld>
  <p:clrMapOvr>
    <a:masterClrMapping/>
  </p:clrMapOvr>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75084500"/>
      </p:ext>
    </p:extLst>
  </p:cSld>
  <p:clrMapOvr>
    <a:masterClrMapping/>
  </p:clrMapOvr>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25755031"/>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86276020"/>
      </p:ext>
    </p:extLst>
  </p:cSld>
  <p:clrMapOvr>
    <a:masterClrMapping/>
  </p:clrMapOvr>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7"/>
            <a:ext cx="3008114" cy="871538"/>
          </a:xfrm>
        </p:spPr>
        <p:txBody>
          <a:bodyPr anchor="b"/>
          <a:lstStyle>
            <a:lvl1pPr algn="l">
              <a:defRPr sz="800" b="1"/>
            </a:lvl1pPr>
          </a:lstStyle>
          <a:p>
            <a:r>
              <a:rPr lang="en-US"/>
              <a:t>Click to edit Master title style</a:t>
            </a:r>
          </a:p>
        </p:txBody>
      </p:sp>
      <p:sp>
        <p:nvSpPr>
          <p:cNvPr id="3" name="Content Placeholder 2"/>
          <p:cNvSpPr>
            <a:spLocks noGrp="1"/>
          </p:cNvSpPr>
          <p:nvPr>
            <p:ph idx="1"/>
          </p:nvPr>
        </p:nvSpPr>
        <p:spPr>
          <a:xfrm>
            <a:off x="3574852" y="204788"/>
            <a:ext cx="5111948" cy="4389834"/>
          </a:xfrm>
        </p:spPr>
        <p:txBody>
          <a:bodyPr/>
          <a:lstStyle>
            <a:lvl1pPr>
              <a:defRPr sz="1200"/>
            </a:lvl1pPr>
            <a:lvl2pPr>
              <a:defRPr sz="1100"/>
            </a:lvl2pPr>
            <a:lvl3pPr>
              <a:defRPr sz="900"/>
            </a:lvl3pPr>
            <a:lvl4pPr>
              <a:defRPr sz="800"/>
            </a:lvl4pPr>
            <a:lvl5pPr>
              <a:defRPr sz="800"/>
            </a:lvl5pPr>
            <a:lvl6pPr>
              <a:defRPr sz="800"/>
            </a:lvl6pPr>
            <a:lvl7pPr>
              <a:defRPr sz="800"/>
            </a:lvl7pPr>
            <a:lvl8pPr>
              <a:defRPr sz="800"/>
            </a:lvl8pPr>
            <a:lvl9pPr>
              <a:defRPr sz="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076326"/>
            <a:ext cx="3008114" cy="3518297"/>
          </a:xfrm>
        </p:spPr>
        <p:txBody>
          <a:bodyPr/>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a:t>Click to edit Master text styles</a:t>
            </a:r>
          </a:p>
        </p:txBody>
      </p:sp>
    </p:spTree>
    <p:extLst>
      <p:ext uri="{BB962C8B-B14F-4D97-AF65-F5344CB8AC3E}">
        <p14:creationId xmlns:p14="http://schemas.microsoft.com/office/powerpoint/2010/main" val="992583340"/>
      </p:ext>
    </p:extLst>
  </p:cSld>
  <p:clrMapOvr>
    <a:masterClrMapping/>
  </p:clrMapOvr>
  <p:transition/>
</p:sldLayout>
</file>

<file path=ppt/slideLayouts/slideLayout49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486" y="3600451"/>
            <a:ext cx="5486400" cy="425053"/>
          </a:xfrm>
        </p:spPr>
        <p:txBody>
          <a:bodyPr anchor="b"/>
          <a:lstStyle>
            <a:lvl1pPr algn="l">
              <a:defRPr sz="800" b="1"/>
            </a:lvl1pPr>
          </a:lstStyle>
          <a:p>
            <a:r>
              <a:rPr lang="en-US"/>
              <a:t>Click to edit Master title style</a:t>
            </a:r>
          </a:p>
        </p:txBody>
      </p:sp>
      <p:sp>
        <p:nvSpPr>
          <p:cNvPr id="3" name="Picture Placeholder 2"/>
          <p:cNvSpPr>
            <a:spLocks noGrp="1"/>
          </p:cNvSpPr>
          <p:nvPr>
            <p:ph type="pic" idx="1"/>
          </p:nvPr>
        </p:nvSpPr>
        <p:spPr>
          <a:xfrm>
            <a:off x="1792486" y="459581"/>
            <a:ext cx="5486400" cy="3086100"/>
          </a:xfrm>
        </p:spPr>
        <p:txBody>
          <a:bodyPr/>
          <a:lstStyle>
            <a:lvl1pPr marL="0" indent="0">
              <a:buNone/>
              <a:defRPr sz="1200"/>
            </a:lvl1pPr>
            <a:lvl2pPr marL="171450" indent="0">
              <a:buNone/>
              <a:defRPr sz="1100"/>
            </a:lvl2pPr>
            <a:lvl3pPr marL="342900" indent="0">
              <a:buNone/>
              <a:defRPr sz="900"/>
            </a:lvl3pPr>
            <a:lvl4pPr marL="514350" indent="0">
              <a:buNone/>
              <a:defRPr sz="800"/>
            </a:lvl4pPr>
            <a:lvl5pPr marL="685800" indent="0">
              <a:buNone/>
              <a:defRPr sz="800"/>
            </a:lvl5pPr>
            <a:lvl6pPr marL="857250" indent="0">
              <a:buNone/>
              <a:defRPr sz="800"/>
            </a:lvl6pPr>
            <a:lvl7pPr marL="1028700" indent="0">
              <a:buNone/>
              <a:defRPr sz="800"/>
            </a:lvl7pPr>
            <a:lvl8pPr marL="1200150" indent="0">
              <a:buNone/>
              <a:defRPr sz="800"/>
            </a:lvl8pPr>
            <a:lvl9pPr marL="1371600" indent="0">
              <a:buNone/>
              <a:defRPr sz="800"/>
            </a:lvl9pPr>
          </a:lstStyle>
          <a:p>
            <a:pPr lvl="0"/>
            <a:r>
              <a:rPr lang="en-US" noProof="0">
                <a:sym typeface="Consolas" charset="0"/>
              </a:rPr>
              <a:t>Click icon to add picture</a:t>
            </a:r>
          </a:p>
        </p:txBody>
      </p:sp>
      <p:sp>
        <p:nvSpPr>
          <p:cNvPr id="4" name="Text Placeholder 3"/>
          <p:cNvSpPr>
            <a:spLocks noGrp="1"/>
          </p:cNvSpPr>
          <p:nvPr>
            <p:ph type="body" sz="half" idx="2"/>
          </p:nvPr>
        </p:nvSpPr>
        <p:spPr>
          <a:xfrm>
            <a:off x="1792486" y="4025504"/>
            <a:ext cx="5486400" cy="603647"/>
          </a:xfrm>
        </p:spPr>
        <p:txBody>
          <a:bodyPr/>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a:t>Click to edit Master text styles</a:t>
            </a:r>
          </a:p>
        </p:txBody>
      </p:sp>
    </p:spTree>
    <p:extLst>
      <p:ext uri="{BB962C8B-B14F-4D97-AF65-F5344CB8AC3E}">
        <p14:creationId xmlns:p14="http://schemas.microsoft.com/office/powerpoint/2010/main" val="1650121767"/>
      </p:ext>
    </p:extLst>
  </p:cSld>
  <p:clrMapOvr>
    <a:masterClrMapping/>
  </p:clrMapOvr>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50007018"/>
      </p:ext>
    </p:extLst>
  </p:cSld>
  <p:clrMapOvr>
    <a:masterClrMapping/>
  </p:clrMapOvr>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79408" y="206575"/>
            <a:ext cx="2074069" cy="4655939"/>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6575"/>
            <a:ext cx="6165056" cy="465593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42195589"/>
      </p:ext>
    </p:extLst>
  </p:cSld>
  <p:clrMapOvr>
    <a:masterClrMapping/>
  </p:clrMapOvr>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a:prstGeom prst="rect">
            <a:avLst/>
          </a:prstGeom>
        </p:spPr>
        <p:txBody>
          <a:bodyPr lIns="34290" tIns="17145" rIns="34290" bIns="17145"/>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171450" indent="0" algn="ctr">
              <a:buNone/>
              <a:defRPr/>
            </a:lvl2pPr>
            <a:lvl3pPr marL="342900" indent="0" algn="ctr">
              <a:buNone/>
              <a:defRPr/>
            </a:lvl3pPr>
            <a:lvl4pPr marL="514350" indent="0" algn="ctr">
              <a:buNone/>
              <a:defRPr/>
            </a:lvl4pPr>
            <a:lvl5pPr marL="685800" indent="0" algn="ctr">
              <a:buNone/>
              <a:defRPr/>
            </a:lvl5pPr>
            <a:lvl6pPr marL="857250" indent="0" algn="ctr">
              <a:buNone/>
              <a:defRPr/>
            </a:lvl6pPr>
            <a:lvl7pPr marL="1028700" indent="0" algn="ctr">
              <a:buNone/>
              <a:defRPr/>
            </a:lvl7pPr>
            <a:lvl8pPr marL="1200150" indent="0" algn="ctr">
              <a:buNone/>
              <a:defRPr/>
            </a:lvl8pPr>
            <a:lvl9pPr marL="1371600" indent="0" algn="ctr">
              <a:buNone/>
              <a:defRPr/>
            </a:lvl9pPr>
          </a:lstStyle>
          <a:p>
            <a:r>
              <a:rPr lang="en-US"/>
              <a:t>Click to edit Master subtitle style</a:t>
            </a:r>
          </a:p>
        </p:txBody>
      </p:sp>
    </p:spTree>
    <p:extLst>
      <p:ext uri="{BB962C8B-B14F-4D97-AF65-F5344CB8AC3E}">
        <p14:creationId xmlns:p14="http://schemas.microsoft.com/office/powerpoint/2010/main" val="3396721039"/>
      </p:ext>
    </p:extLst>
  </p:cSld>
  <p:clrMapOvr>
    <a:masterClrMapping/>
  </p:clrMapOvr>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a:prstGeom prst="rect">
            <a:avLst/>
          </a:prstGeom>
        </p:spPr>
        <p:txBody>
          <a:bodyPr lIns="34290" tIns="17145" rIns="34290" bIns="17145"/>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85913539"/>
      </p:ext>
    </p:extLst>
  </p:cSld>
  <p:clrMapOvr>
    <a:masterClrMapping/>
  </p:clrMapOvr>
  <p:transition/>
</p:sldLayout>
</file>

<file path=ppt/slideLayouts/slideLayout49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114" y="3305176"/>
            <a:ext cx="7772400" cy="1021556"/>
          </a:xfrm>
          <a:prstGeom prst="rect">
            <a:avLst/>
          </a:prstGeom>
        </p:spPr>
        <p:txBody>
          <a:bodyPr lIns="34290" tIns="17145" rIns="34290" bIns="17145" anchor="t"/>
          <a:lstStyle>
            <a:lvl1pPr algn="l">
              <a:defRPr sz="1500" b="1" cap="all"/>
            </a:lvl1pPr>
          </a:lstStyle>
          <a:p>
            <a:r>
              <a:rPr lang="en-US"/>
              <a:t>Click to edit Master title style</a:t>
            </a:r>
          </a:p>
        </p:txBody>
      </p:sp>
      <p:sp>
        <p:nvSpPr>
          <p:cNvPr id="3" name="Text Placeholder 2"/>
          <p:cNvSpPr>
            <a:spLocks noGrp="1"/>
          </p:cNvSpPr>
          <p:nvPr>
            <p:ph type="body" idx="1"/>
          </p:nvPr>
        </p:nvSpPr>
        <p:spPr>
          <a:xfrm>
            <a:off x="722114" y="2180035"/>
            <a:ext cx="7772400" cy="1125141"/>
          </a:xfrm>
        </p:spPr>
        <p:txBody>
          <a:bodyPr anchor="b"/>
          <a:lstStyle>
            <a:lvl1pPr marL="0" indent="0">
              <a:buNone/>
              <a:defRPr sz="800"/>
            </a:lvl1pPr>
            <a:lvl2pPr marL="171450" indent="0">
              <a:buNone/>
              <a:defRPr sz="700"/>
            </a:lvl2pPr>
            <a:lvl3pPr marL="342900" indent="0">
              <a:buNone/>
              <a:defRPr sz="600"/>
            </a:lvl3pPr>
            <a:lvl4pPr marL="514350" indent="0">
              <a:buNone/>
              <a:defRPr sz="500"/>
            </a:lvl4pPr>
            <a:lvl5pPr marL="685800" indent="0">
              <a:buNone/>
              <a:defRPr sz="500"/>
            </a:lvl5pPr>
            <a:lvl6pPr marL="857250" indent="0">
              <a:buNone/>
              <a:defRPr sz="500"/>
            </a:lvl6pPr>
            <a:lvl7pPr marL="1028700" indent="0">
              <a:buNone/>
              <a:defRPr sz="500"/>
            </a:lvl7pPr>
            <a:lvl8pPr marL="1200150" indent="0">
              <a:buNone/>
              <a:defRPr sz="500"/>
            </a:lvl8pPr>
            <a:lvl9pPr marL="1371600" indent="0">
              <a:buNone/>
              <a:defRPr sz="500"/>
            </a:lvl9pPr>
          </a:lstStyle>
          <a:p>
            <a:pPr lvl="0"/>
            <a:r>
              <a:rPr lang="en-US"/>
              <a:t>Click to edit Master text styles</a:t>
            </a:r>
          </a:p>
        </p:txBody>
      </p:sp>
    </p:spTree>
    <p:extLst>
      <p:ext uri="{BB962C8B-B14F-4D97-AF65-F5344CB8AC3E}">
        <p14:creationId xmlns:p14="http://schemas.microsoft.com/office/powerpoint/2010/main" val="2937085698"/>
      </p:ext>
    </p:extLst>
  </p:cSld>
  <p:clrMapOvr>
    <a:masterClrMapping/>
  </p:clrMapOvr>
  <p:transition/>
</p:sldLayout>
</file>

<file path=ppt/slideLayouts/slideLayout49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a:prstGeom prst="rect">
            <a:avLst/>
          </a:prstGeom>
        </p:spPr>
        <p:txBody>
          <a:bodyPr lIns="34290" tIns="17145" rIns="34290" bIns="17145"/>
          <a:lstStyle/>
          <a:p>
            <a:r>
              <a:rPr lang="en-US"/>
              <a:t>Click to edit Master title style</a:t>
            </a:r>
          </a:p>
        </p:txBody>
      </p:sp>
      <p:sp>
        <p:nvSpPr>
          <p:cNvPr id="3" name="Content Placeholder 2"/>
          <p:cNvSpPr>
            <a:spLocks noGrp="1"/>
          </p:cNvSpPr>
          <p:nvPr>
            <p:ph sz="half" idx="1"/>
          </p:nvPr>
        </p:nvSpPr>
        <p:spPr>
          <a:xfrm>
            <a:off x="357188" y="1671638"/>
            <a:ext cx="4183856" cy="1724025"/>
          </a:xfrm>
        </p:spPr>
        <p:txBody>
          <a:bodyPr/>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598194" y="1671638"/>
            <a:ext cx="4183856" cy="1724025"/>
          </a:xfrm>
        </p:spPr>
        <p:txBody>
          <a:bodyPr/>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17233507"/>
      </p:ext>
    </p:extLst>
  </p:cSld>
  <p:clrMapOvr>
    <a:masterClrMapping/>
  </p:clrMapOvr>
  <p:transition/>
</p:sldLayout>
</file>

<file path=ppt/slideLayouts/slideLayout49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a:prstGeom prst="rect">
            <a:avLst/>
          </a:prstGeom>
        </p:spPr>
        <p:txBody>
          <a:bodyPr lIns="34290" tIns="17145" rIns="34290" bIns="17145"/>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386" cy="479822"/>
          </a:xfrm>
        </p:spPr>
        <p:txBody>
          <a:bodyPr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a:t>Click to edit Master text styles</a:t>
            </a:r>
          </a:p>
        </p:txBody>
      </p:sp>
      <p:sp>
        <p:nvSpPr>
          <p:cNvPr id="4" name="Content Placeholder 3"/>
          <p:cNvSpPr>
            <a:spLocks noGrp="1"/>
          </p:cNvSpPr>
          <p:nvPr>
            <p:ph sz="half" idx="2"/>
          </p:nvPr>
        </p:nvSpPr>
        <p:spPr>
          <a:xfrm>
            <a:off x="457200" y="1631156"/>
            <a:ext cx="4040386" cy="2963466"/>
          </a:xfrm>
        </p:spPr>
        <p:txBody>
          <a:bodyPr/>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224" y="1151335"/>
            <a:ext cx="4041576" cy="479822"/>
          </a:xfrm>
        </p:spPr>
        <p:txBody>
          <a:bodyPr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a:t>Click to edit Master text styles</a:t>
            </a:r>
          </a:p>
        </p:txBody>
      </p:sp>
      <p:sp>
        <p:nvSpPr>
          <p:cNvPr id="6" name="Content Placeholder 5"/>
          <p:cNvSpPr>
            <a:spLocks noGrp="1"/>
          </p:cNvSpPr>
          <p:nvPr>
            <p:ph sz="quarter" idx="4"/>
          </p:nvPr>
        </p:nvSpPr>
        <p:spPr>
          <a:xfrm>
            <a:off x="4645224" y="1631156"/>
            <a:ext cx="4041576" cy="2963466"/>
          </a:xfrm>
        </p:spPr>
        <p:txBody>
          <a:bodyPr/>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94023831"/>
      </p:ext>
    </p:extLst>
  </p:cSld>
  <p:clrMapOvr>
    <a:masterClrMapping/>
  </p:clrMapOvr>
  <p:transition/>
</p:sldLayout>
</file>

<file path=ppt/slideLayouts/slideLayout49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a:prstGeom prst="rect">
            <a:avLst/>
          </a:prstGeom>
        </p:spPr>
        <p:txBody>
          <a:bodyPr lIns="34290" tIns="17145" rIns="34290" bIns="17145"/>
          <a:lstStyle/>
          <a:p>
            <a:r>
              <a:rPr lang="en-US"/>
              <a:t>Click to edit Master title style</a:t>
            </a:r>
          </a:p>
        </p:txBody>
      </p:sp>
    </p:spTree>
    <p:extLst>
      <p:ext uri="{BB962C8B-B14F-4D97-AF65-F5344CB8AC3E}">
        <p14:creationId xmlns:p14="http://schemas.microsoft.com/office/powerpoint/2010/main" val="1637632771"/>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5_Two Content">
    <p:spTree>
      <p:nvGrpSpPr>
        <p:cNvPr id="1" name=""/>
        <p:cNvGrpSpPr/>
        <p:nvPr/>
      </p:nvGrpSpPr>
      <p:grpSpPr>
        <a:xfrm>
          <a:off x="0" y="0"/>
          <a:ext cx="0" cy="0"/>
          <a:chOff x="0" y="0"/>
          <a:chExt cx="0" cy="0"/>
        </a:xfrm>
      </p:grpSpPr>
      <p:sp>
        <p:nvSpPr>
          <p:cNvPr id="13" name="Title 1"/>
          <p:cNvSpPr>
            <a:spLocks noGrp="1"/>
          </p:cNvSpPr>
          <p:nvPr>
            <p:ph type="title" hasCustomPrompt="1"/>
          </p:nvPr>
        </p:nvSpPr>
        <p:spPr>
          <a:xfrm>
            <a:off x="393700" y="3606800"/>
            <a:ext cx="8445500" cy="958850"/>
          </a:xfrm>
        </p:spPr>
        <p:txBody>
          <a:bodyPr/>
          <a:lstStyle>
            <a:lvl1pPr algn="l">
              <a:defRPr b="0" i="0">
                <a:solidFill>
                  <a:srgbClr val="3186C7"/>
                </a:solidFill>
                <a:latin typeface="Helvetica Light"/>
                <a:cs typeface="Helvetica Light"/>
              </a:defRPr>
            </a:lvl1pPr>
          </a:lstStyle>
          <a:p>
            <a:r>
              <a:rPr lang="en-US" dirty="0"/>
              <a:t>Title Goes Here</a:t>
            </a:r>
          </a:p>
        </p:txBody>
      </p:sp>
    </p:spTree>
    <p:extLst>
      <p:ext uri="{BB962C8B-B14F-4D97-AF65-F5344CB8AC3E}">
        <p14:creationId xmlns:p14="http://schemas.microsoft.com/office/powerpoint/2010/main" val="6456228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7"/>
            <a:ext cx="3008114" cy="871538"/>
          </a:xfrm>
        </p:spPr>
        <p:txBody>
          <a:bodyPr anchor="b"/>
          <a:lstStyle>
            <a:lvl1pPr algn="l">
              <a:defRPr sz="800" b="1"/>
            </a:lvl1pPr>
          </a:lstStyle>
          <a:p>
            <a:r>
              <a:rPr lang="en-US"/>
              <a:t>Click to edit Master title style</a:t>
            </a:r>
          </a:p>
        </p:txBody>
      </p:sp>
      <p:sp>
        <p:nvSpPr>
          <p:cNvPr id="3" name="Content Placeholder 2"/>
          <p:cNvSpPr>
            <a:spLocks noGrp="1"/>
          </p:cNvSpPr>
          <p:nvPr>
            <p:ph idx="1"/>
          </p:nvPr>
        </p:nvSpPr>
        <p:spPr>
          <a:xfrm>
            <a:off x="3574852" y="204788"/>
            <a:ext cx="5111948" cy="4389834"/>
          </a:xfrm>
        </p:spPr>
        <p:txBody>
          <a:bodyPr/>
          <a:lstStyle>
            <a:lvl1pPr>
              <a:defRPr sz="1200"/>
            </a:lvl1pPr>
            <a:lvl2pPr>
              <a:defRPr sz="1100"/>
            </a:lvl2pPr>
            <a:lvl3pPr>
              <a:defRPr sz="900"/>
            </a:lvl3pPr>
            <a:lvl4pPr>
              <a:defRPr sz="800"/>
            </a:lvl4pPr>
            <a:lvl5pPr>
              <a:defRPr sz="800"/>
            </a:lvl5pPr>
            <a:lvl6pPr>
              <a:defRPr sz="800"/>
            </a:lvl6pPr>
            <a:lvl7pPr>
              <a:defRPr sz="800"/>
            </a:lvl7pPr>
            <a:lvl8pPr>
              <a:defRPr sz="800"/>
            </a:lvl8pPr>
            <a:lvl9pPr>
              <a:defRPr sz="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076326"/>
            <a:ext cx="3008114" cy="3518297"/>
          </a:xfrm>
        </p:spPr>
        <p:txBody>
          <a:bodyPr/>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a:t>Click to edit Master text styles</a:t>
            </a:r>
          </a:p>
        </p:txBody>
      </p:sp>
    </p:spTree>
    <p:extLst>
      <p:ext uri="{BB962C8B-B14F-4D97-AF65-F5344CB8AC3E}">
        <p14:creationId xmlns:p14="http://schemas.microsoft.com/office/powerpoint/2010/main" val="3578323601"/>
      </p:ext>
    </p:extLst>
  </p:cSld>
  <p:clrMapOvr>
    <a:masterClrMapping/>
  </p:clrMapOvr>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67429516"/>
      </p:ext>
    </p:extLst>
  </p:cSld>
  <p:clrMapOvr>
    <a:masterClrMapping/>
  </p:clrMapOvr>
  <p:transition/>
</p:sldLayout>
</file>

<file path=ppt/slideLayouts/slideLayout50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7"/>
            <a:ext cx="3008114" cy="871538"/>
          </a:xfrm>
          <a:prstGeom prst="rect">
            <a:avLst/>
          </a:prstGeom>
        </p:spPr>
        <p:txBody>
          <a:bodyPr lIns="34290" tIns="17145" rIns="34290" bIns="17145" anchor="b"/>
          <a:lstStyle>
            <a:lvl1pPr algn="l">
              <a:defRPr sz="800" b="1"/>
            </a:lvl1pPr>
          </a:lstStyle>
          <a:p>
            <a:r>
              <a:rPr lang="en-US"/>
              <a:t>Click to edit Master title style</a:t>
            </a:r>
          </a:p>
        </p:txBody>
      </p:sp>
      <p:sp>
        <p:nvSpPr>
          <p:cNvPr id="3" name="Content Placeholder 2"/>
          <p:cNvSpPr>
            <a:spLocks noGrp="1"/>
          </p:cNvSpPr>
          <p:nvPr>
            <p:ph idx="1"/>
          </p:nvPr>
        </p:nvSpPr>
        <p:spPr>
          <a:xfrm>
            <a:off x="3574852" y="204788"/>
            <a:ext cx="5111948" cy="4389834"/>
          </a:xfrm>
        </p:spPr>
        <p:txBody>
          <a:bodyPr/>
          <a:lstStyle>
            <a:lvl1pPr>
              <a:defRPr sz="1200"/>
            </a:lvl1pPr>
            <a:lvl2pPr>
              <a:defRPr sz="1100"/>
            </a:lvl2pPr>
            <a:lvl3pPr>
              <a:defRPr sz="900"/>
            </a:lvl3pPr>
            <a:lvl4pPr>
              <a:defRPr sz="800"/>
            </a:lvl4pPr>
            <a:lvl5pPr>
              <a:defRPr sz="800"/>
            </a:lvl5pPr>
            <a:lvl6pPr>
              <a:defRPr sz="800"/>
            </a:lvl6pPr>
            <a:lvl7pPr>
              <a:defRPr sz="800"/>
            </a:lvl7pPr>
            <a:lvl8pPr>
              <a:defRPr sz="800"/>
            </a:lvl8pPr>
            <a:lvl9pPr>
              <a:defRPr sz="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076326"/>
            <a:ext cx="3008114" cy="3518297"/>
          </a:xfrm>
        </p:spPr>
        <p:txBody>
          <a:bodyPr/>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a:t>Click to edit Master text styles</a:t>
            </a:r>
          </a:p>
        </p:txBody>
      </p:sp>
    </p:spTree>
    <p:extLst>
      <p:ext uri="{BB962C8B-B14F-4D97-AF65-F5344CB8AC3E}">
        <p14:creationId xmlns:p14="http://schemas.microsoft.com/office/powerpoint/2010/main" val="3055611982"/>
      </p:ext>
    </p:extLst>
  </p:cSld>
  <p:clrMapOvr>
    <a:masterClrMapping/>
  </p:clrMapOvr>
  <p:transition/>
</p:sldLayout>
</file>

<file path=ppt/slideLayouts/slideLayout50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486" y="3600451"/>
            <a:ext cx="5486400" cy="425053"/>
          </a:xfrm>
          <a:prstGeom prst="rect">
            <a:avLst/>
          </a:prstGeom>
        </p:spPr>
        <p:txBody>
          <a:bodyPr lIns="34290" tIns="17145" rIns="34290" bIns="17145" anchor="b"/>
          <a:lstStyle>
            <a:lvl1pPr algn="l">
              <a:defRPr sz="800" b="1"/>
            </a:lvl1pPr>
          </a:lstStyle>
          <a:p>
            <a:r>
              <a:rPr lang="en-US"/>
              <a:t>Click to edit Master title style</a:t>
            </a:r>
          </a:p>
        </p:txBody>
      </p:sp>
      <p:sp>
        <p:nvSpPr>
          <p:cNvPr id="3" name="Picture Placeholder 2"/>
          <p:cNvSpPr>
            <a:spLocks noGrp="1"/>
          </p:cNvSpPr>
          <p:nvPr>
            <p:ph type="pic" idx="1"/>
          </p:nvPr>
        </p:nvSpPr>
        <p:spPr>
          <a:xfrm>
            <a:off x="1792486" y="459581"/>
            <a:ext cx="5486400" cy="3086100"/>
          </a:xfrm>
        </p:spPr>
        <p:txBody>
          <a:bodyPr/>
          <a:lstStyle>
            <a:lvl1pPr marL="0" indent="0">
              <a:buNone/>
              <a:defRPr sz="1200"/>
            </a:lvl1pPr>
            <a:lvl2pPr marL="171450" indent="0">
              <a:buNone/>
              <a:defRPr sz="1100"/>
            </a:lvl2pPr>
            <a:lvl3pPr marL="342900" indent="0">
              <a:buNone/>
              <a:defRPr sz="900"/>
            </a:lvl3pPr>
            <a:lvl4pPr marL="514350" indent="0">
              <a:buNone/>
              <a:defRPr sz="800"/>
            </a:lvl4pPr>
            <a:lvl5pPr marL="685800" indent="0">
              <a:buNone/>
              <a:defRPr sz="800"/>
            </a:lvl5pPr>
            <a:lvl6pPr marL="857250" indent="0">
              <a:buNone/>
              <a:defRPr sz="800"/>
            </a:lvl6pPr>
            <a:lvl7pPr marL="1028700" indent="0">
              <a:buNone/>
              <a:defRPr sz="800"/>
            </a:lvl7pPr>
            <a:lvl8pPr marL="1200150" indent="0">
              <a:buNone/>
              <a:defRPr sz="800"/>
            </a:lvl8pPr>
            <a:lvl9pPr marL="1371600" indent="0">
              <a:buNone/>
              <a:defRPr sz="800"/>
            </a:lvl9pPr>
          </a:lstStyle>
          <a:p>
            <a:pPr lvl="0"/>
            <a:r>
              <a:rPr lang="en-US" noProof="0">
                <a:sym typeface="Lucida Grande" charset="0"/>
              </a:rPr>
              <a:t>Click icon to add picture</a:t>
            </a:r>
          </a:p>
        </p:txBody>
      </p:sp>
      <p:sp>
        <p:nvSpPr>
          <p:cNvPr id="4" name="Text Placeholder 3"/>
          <p:cNvSpPr>
            <a:spLocks noGrp="1"/>
          </p:cNvSpPr>
          <p:nvPr>
            <p:ph type="body" sz="half" idx="2"/>
          </p:nvPr>
        </p:nvSpPr>
        <p:spPr>
          <a:xfrm>
            <a:off x="1792486" y="4025504"/>
            <a:ext cx="5486400" cy="603647"/>
          </a:xfrm>
        </p:spPr>
        <p:txBody>
          <a:bodyPr/>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a:t>Click to edit Master text styles</a:t>
            </a:r>
          </a:p>
        </p:txBody>
      </p:sp>
    </p:spTree>
    <p:extLst>
      <p:ext uri="{BB962C8B-B14F-4D97-AF65-F5344CB8AC3E}">
        <p14:creationId xmlns:p14="http://schemas.microsoft.com/office/powerpoint/2010/main" val="1155509374"/>
      </p:ext>
    </p:extLst>
  </p:cSld>
  <p:clrMapOvr>
    <a:masterClrMapping/>
  </p:clrMapOvr>
  <p:transition/>
</p:sldLayout>
</file>

<file path=ppt/slideLayouts/slideLayout50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a:prstGeom prst="rect">
            <a:avLst/>
          </a:prstGeom>
        </p:spPr>
        <p:txBody>
          <a:bodyPr lIns="34290" tIns="17145" rIns="34290" bIns="17145"/>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28274185"/>
      </p:ext>
    </p:extLst>
  </p:cSld>
  <p:clrMapOvr>
    <a:masterClrMapping/>
  </p:clrMapOvr>
  <p:transition/>
</p:sldLayout>
</file>

<file path=ppt/slideLayouts/slideLayout50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75834" y="205979"/>
            <a:ext cx="2106216" cy="3189684"/>
          </a:xfrm>
          <a:prstGeom prst="rect">
            <a:avLst/>
          </a:prstGeom>
        </p:spPr>
        <p:txBody>
          <a:bodyPr vert="eaVert" lIns="34290" tIns="17145" rIns="34290" bIns="17145"/>
          <a:lstStyle/>
          <a:p>
            <a:r>
              <a:rPr lang="en-US"/>
              <a:t>Click to edit Master title style</a:t>
            </a:r>
          </a:p>
        </p:txBody>
      </p:sp>
      <p:sp>
        <p:nvSpPr>
          <p:cNvPr id="3" name="Vertical Text Placeholder 2"/>
          <p:cNvSpPr>
            <a:spLocks noGrp="1"/>
          </p:cNvSpPr>
          <p:nvPr>
            <p:ph type="body" orient="vert" idx="1"/>
          </p:nvPr>
        </p:nvSpPr>
        <p:spPr>
          <a:xfrm>
            <a:off x="357190" y="205979"/>
            <a:ext cx="6261497" cy="318968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18455114"/>
      </p:ext>
    </p:extLst>
  </p:cSld>
  <p:clrMapOvr>
    <a:masterClrMapping/>
  </p:clrMapOvr>
  <p:transition/>
</p:sldLayout>
</file>

<file path=ppt/slideLayouts/slideLayout50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a:prstGeom prst="rect">
            <a:avLst/>
          </a:prstGeom>
        </p:spPr>
        <p:txBody>
          <a:bodyPr lIns="34290" tIns="17145" rIns="34290" bIns="17145"/>
          <a:lstStyle>
            <a:lvl1pPr marL="0" indent="0" algn="ctr">
              <a:buNone/>
              <a:defRPr/>
            </a:lvl1pPr>
            <a:lvl2pPr marL="171450" indent="0" algn="ctr">
              <a:buNone/>
              <a:defRPr/>
            </a:lvl2pPr>
            <a:lvl3pPr marL="342900" indent="0" algn="ctr">
              <a:buNone/>
              <a:defRPr/>
            </a:lvl3pPr>
            <a:lvl4pPr marL="514350" indent="0" algn="ctr">
              <a:buNone/>
              <a:defRPr/>
            </a:lvl4pPr>
            <a:lvl5pPr marL="685800" indent="0" algn="ctr">
              <a:buNone/>
              <a:defRPr/>
            </a:lvl5pPr>
            <a:lvl6pPr marL="857250" indent="0" algn="ctr">
              <a:buNone/>
              <a:defRPr/>
            </a:lvl6pPr>
            <a:lvl7pPr marL="1028700" indent="0" algn="ctr">
              <a:buNone/>
              <a:defRPr/>
            </a:lvl7pPr>
            <a:lvl8pPr marL="1200150" indent="0" algn="ctr">
              <a:buNone/>
              <a:defRPr/>
            </a:lvl8pPr>
            <a:lvl9pPr marL="1371600" indent="0" algn="ctr">
              <a:buNone/>
              <a:defRPr/>
            </a:lvl9pPr>
          </a:lstStyle>
          <a:p>
            <a:r>
              <a:rPr lang="en-US"/>
              <a:t>Click to edit Master subtitle style</a:t>
            </a:r>
          </a:p>
        </p:txBody>
      </p:sp>
    </p:spTree>
    <p:extLst>
      <p:ext uri="{BB962C8B-B14F-4D97-AF65-F5344CB8AC3E}">
        <p14:creationId xmlns:p14="http://schemas.microsoft.com/office/powerpoint/2010/main" val="1934062075"/>
      </p:ext>
    </p:extLst>
  </p:cSld>
  <p:clrMapOvr>
    <a:masterClrMapping/>
  </p:clrMapOvr>
  <p:transition/>
</p:sldLayout>
</file>

<file path=ppt/slideLayouts/slideLayout50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457200" y="1200151"/>
            <a:ext cx="8229600" cy="3394472"/>
          </a:xfrm>
          <a:prstGeom prst="rect">
            <a:avLst/>
          </a:prstGeom>
        </p:spPr>
        <p:txBody>
          <a:bodyPr lIns="34290" tIns="17145" rIns="34290" bIns="17145"/>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33852190"/>
      </p:ext>
    </p:extLst>
  </p:cSld>
  <p:clrMapOvr>
    <a:masterClrMapping/>
  </p:clrMapOvr>
  <p:transition/>
</p:sldLayout>
</file>

<file path=ppt/slideLayouts/slideLayout50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114" y="3305176"/>
            <a:ext cx="7772400" cy="1021556"/>
          </a:xfrm>
        </p:spPr>
        <p:txBody>
          <a:bodyPr/>
          <a:lstStyle>
            <a:lvl1pPr algn="l">
              <a:defRPr sz="1500" b="1" cap="all"/>
            </a:lvl1pPr>
          </a:lstStyle>
          <a:p>
            <a:r>
              <a:rPr lang="en-US"/>
              <a:t>Click to edit Master title style</a:t>
            </a:r>
          </a:p>
        </p:txBody>
      </p:sp>
      <p:sp>
        <p:nvSpPr>
          <p:cNvPr id="3" name="Text Placeholder 2"/>
          <p:cNvSpPr>
            <a:spLocks noGrp="1"/>
          </p:cNvSpPr>
          <p:nvPr>
            <p:ph type="body" idx="1"/>
          </p:nvPr>
        </p:nvSpPr>
        <p:spPr>
          <a:xfrm>
            <a:off x="722114" y="2180035"/>
            <a:ext cx="7772400" cy="1125141"/>
          </a:xfrm>
          <a:prstGeom prst="rect">
            <a:avLst/>
          </a:prstGeom>
        </p:spPr>
        <p:txBody>
          <a:bodyPr lIns="34290" tIns="17145" rIns="34290" bIns="17145" anchor="b"/>
          <a:lstStyle>
            <a:lvl1pPr marL="0" indent="0">
              <a:buNone/>
              <a:defRPr sz="800"/>
            </a:lvl1pPr>
            <a:lvl2pPr marL="171450" indent="0">
              <a:buNone/>
              <a:defRPr sz="700"/>
            </a:lvl2pPr>
            <a:lvl3pPr marL="342900" indent="0">
              <a:buNone/>
              <a:defRPr sz="600"/>
            </a:lvl3pPr>
            <a:lvl4pPr marL="514350" indent="0">
              <a:buNone/>
              <a:defRPr sz="500"/>
            </a:lvl4pPr>
            <a:lvl5pPr marL="685800" indent="0">
              <a:buNone/>
              <a:defRPr sz="500"/>
            </a:lvl5pPr>
            <a:lvl6pPr marL="857250" indent="0">
              <a:buNone/>
              <a:defRPr sz="500"/>
            </a:lvl6pPr>
            <a:lvl7pPr marL="1028700" indent="0">
              <a:buNone/>
              <a:defRPr sz="500"/>
            </a:lvl7pPr>
            <a:lvl8pPr marL="1200150" indent="0">
              <a:buNone/>
              <a:defRPr sz="500"/>
            </a:lvl8pPr>
            <a:lvl9pPr marL="1371600" indent="0">
              <a:buNone/>
              <a:defRPr sz="500"/>
            </a:lvl9pPr>
          </a:lstStyle>
          <a:p>
            <a:pPr lvl="0"/>
            <a:r>
              <a:rPr lang="en-US"/>
              <a:t>Click to edit Master text styles</a:t>
            </a:r>
          </a:p>
        </p:txBody>
      </p:sp>
    </p:spTree>
    <p:extLst>
      <p:ext uri="{BB962C8B-B14F-4D97-AF65-F5344CB8AC3E}">
        <p14:creationId xmlns:p14="http://schemas.microsoft.com/office/powerpoint/2010/main" val="3115428513"/>
      </p:ext>
    </p:extLst>
  </p:cSld>
  <p:clrMapOvr>
    <a:masterClrMapping/>
  </p:clrMapOvr>
  <p:transition/>
</p:sldLayout>
</file>

<file path=ppt/slideLayouts/slideLayout50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2" y="1200151"/>
            <a:ext cx="4086225" cy="3394472"/>
          </a:xfrm>
          <a:prstGeom prst="rect">
            <a:avLst/>
          </a:prstGeom>
        </p:spPr>
        <p:txBody>
          <a:bodyPr lIns="34290" tIns="17145" rIns="34290" bIns="17145"/>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00577" y="1200151"/>
            <a:ext cx="4086225" cy="3394472"/>
          </a:xfrm>
          <a:prstGeom prst="rect">
            <a:avLst/>
          </a:prstGeom>
        </p:spPr>
        <p:txBody>
          <a:bodyPr lIns="34290" tIns="17145" rIns="34290" bIns="17145"/>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70714382"/>
      </p:ext>
    </p:extLst>
  </p:cSld>
  <p:clrMapOvr>
    <a:masterClrMapping/>
  </p:clrMapOvr>
  <p:transition/>
</p:sldLayout>
</file>

<file path=ppt/slideLayouts/slideLayout50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386" cy="479822"/>
          </a:xfrm>
          <a:prstGeom prst="rect">
            <a:avLst/>
          </a:prstGeom>
        </p:spPr>
        <p:txBody>
          <a:bodyPr lIns="34290" tIns="17145" rIns="34290" bIns="17145"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a:t>Click to edit Master text styles</a:t>
            </a:r>
          </a:p>
        </p:txBody>
      </p:sp>
      <p:sp>
        <p:nvSpPr>
          <p:cNvPr id="4" name="Content Placeholder 3"/>
          <p:cNvSpPr>
            <a:spLocks noGrp="1"/>
          </p:cNvSpPr>
          <p:nvPr>
            <p:ph sz="half" idx="2"/>
          </p:nvPr>
        </p:nvSpPr>
        <p:spPr>
          <a:xfrm>
            <a:off x="457200" y="1631156"/>
            <a:ext cx="4040386" cy="2963466"/>
          </a:xfrm>
          <a:prstGeom prst="rect">
            <a:avLst/>
          </a:prstGeom>
        </p:spPr>
        <p:txBody>
          <a:bodyPr lIns="34290" tIns="17145" rIns="34290" bIns="17145"/>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224" y="1151335"/>
            <a:ext cx="4041576" cy="479822"/>
          </a:xfrm>
          <a:prstGeom prst="rect">
            <a:avLst/>
          </a:prstGeom>
        </p:spPr>
        <p:txBody>
          <a:bodyPr lIns="34290" tIns="17145" rIns="34290" bIns="17145"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a:t>Click to edit Master text styles</a:t>
            </a:r>
          </a:p>
        </p:txBody>
      </p:sp>
      <p:sp>
        <p:nvSpPr>
          <p:cNvPr id="6" name="Content Placeholder 5"/>
          <p:cNvSpPr>
            <a:spLocks noGrp="1"/>
          </p:cNvSpPr>
          <p:nvPr>
            <p:ph sz="quarter" idx="4"/>
          </p:nvPr>
        </p:nvSpPr>
        <p:spPr>
          <a:xfrm>
            <a:off x="4645224" y="1631156"/>
            <a:ext cx="4041576" cy="2963466"/>
          </a:xfrm>
          <a:prstGeom prst="rect">
            <a:avLst/>
          </a:prstGeom>
        </p:spPr>
        <p:txBody>
          <a:bodyPr lIns="34290" tIns="17145" rIns="34290" bIns="17145"/>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22825025"/>
      </p:ext>
    </p:extLst>
  </p:cSld>
  <p:clrMapOvr>
    <a:masterClrMapping/>
  </p:clrMapOvr>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486" y="3600451"/>
            <a:ext cx="5486400" cy="425053"/>
          </a:xfrm>
        </p:spPr>
        <p:txBody>
          <a:bodyPr anchor="b"/>
          <a:lstStyle>
            <a:lvl1pPr algn="l">
              <a:defRPr sz="800" b="1"/>
            </a:lvl1pPr>
          </a:lstStyle>
          <a:p>
            <a:r>
              <a:rPr lang="en-US"/>
              <a:t>Click to edit Master title style</a:t>
            </a:r>
          </a:p>
        </p:txBody>
      </p:sp>
      <p:sp>
        <p:nvSpPr>
          <p:cNvPr id="3" name="Picture Placeholder 2"/>
          <p:cNvSpPr>
            <a:spLocks noGrp="1"/>
          </p:cNvSpPr>
          <p:nvPr>
            <p:ph type="pic" idx="1"/>
          </p:nvPr>
        </p:nvSpPr>
        <p:spPr>
          <a:xfrm>
            <a:off x="1792486" y="459581"/>
            <a:ext cx="5486400" cy="3086100"/>
          </a:xfrm>
        </p:spPr>
        <p:txBody>
          <a:bodyPr/>
          <a:lstStyle>
            <a:lvl1pPr marL="0" indent="0">
              <a:buNone/>
              <a:defRPr sz="1200"/>
            </a:lvl1pPr>
            <a:lvl2pPr marL="171450" indent="0">
              <a:buNone/>
              <a:defRPr sz="1100"/>
            </a:lvl2pPr>
            <a:lvl3pPr marL="342900" indent="0">
              <a:buNone/>
              <a:defRPr sz="900"/>
            </a:lvl3pPr>
            <a:lvl4pPr marL="514350" indent="0">
              <a:buNone/>
              <a:defRPr sz="800"/>
            </a:lvl4pPr>
            <a:lvl5pPr marL="685800" indent="0">
              <a:buNone/>
              <a:defRPr sz="800"/>
            </a:lvl5pPr>
            <a:lvl6pPr marL="857250" indent="0">
              <a:buNone/>
              <a:defRPr sz="800"/>
            </a:lvl6pPr>
            <a:lvl7pPr marL="1028700" indent="0">
              <a:buNone/>
              <a:defRPr sz="800"/>
            </a:lvl7pPr>
            <a:lvl8pPr marL="1200150" indent="0">
              <a:buNone/>
              <a:defRPr sz="800"/>
            </a:lvl8pPr>
            <a:lvl9pPr marL="1371600" indent="0">
              <a:buNone/>
              <a:defRPr sz="800"/>
            </a:lvl9pPr>
          </a:lstStyle>
          <a:p>
            <a:pPr lvl="0"/>
            <a:r>
              <a:rPr lang="en-US" noProof="0">
                <a:sym typeface="Lucida Grande" charset="0"/>
              </a:rPr>
              <a:t>Click icon to add picture</a:t>
            </a:r>
          </a:p>
        </p:txBody>
      </p:sp>
      <p:sp>
        <p:nvSpPr>
          <p:cNvPr id="4" name="Text Placeholder 3"/>
          <p:cNvSpPr>
            <a:spLocks noGrp="1"/>
          </p:cNvSpPr>
          <p:nvPr>
            <p:ph type="body" sz="half" idx="2"/>
          </p:nvPr>
        </p:nvSpPr>
        <p:spPr>
          <a:xfrm>
            <a:off x="1792486" y="4025504"/>
            <a:ext cx="5486400" cy="603647"/>
          </a:xfrm>
        </p:spPr>
        <p:txBody>
          <a:bodyPr/>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a:t>Click to edit Master text styles</a:t>
            </a:r>
          </a:p>
        </p:txBody>
      </p:sp>
    </p:spTree>
    <p:extLst>
      <p:ext uri="{BB962C8B-B14F-4D97-AF65-F5344CB8AC3E}">
        <p14:creationId xmlns:p14="http://schemas.microsoft.com/office/powerpoint/2010/main" val="1972789855"/>
      </p:ext>
    </p:extLst>
  </p:cSld>
  <p:clrMapOvr>
    <a:masterClrMapping/>
  </p:clrMapOvr>
  <p:transition/>
</p:sldLayout>
</file>

<file path=ppt/slideLayouts/slideLayout5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11342040"/>
      </p:ext>
    </p:extLst>
  </p:cSld>
  <p:clrMapOvr>
    <a:masterClrMapping/>
  </p:clrMapOvr>
  <p:transition/>
</p:sldLayout>
</file>

<file path=ppt/slideLayouts/slideLayout5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33597927"/>
      </p:ext>
    </p:extLst>
  </p:cSld>
  <p:clrMapOvr>
    <a:masterClrMapping/>
  </p:clrMapOvr>
  <p:transition/>
</p:sldLayout>
</file>

<file path=ppt/slideLayouts/slideLayout5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7"/>
            <a:ext cx="3008114" cy="871538"/>
          </a:xfrm>
        </p:spPr>
        <p:txBody>
          <a:bodyPr anchor="b"/>
          <a:lstStyle>
            <a:lvl1pPr algn="l">
              <a:defRPr sz="800" b="1"/>
            </a:lvl1pPr>
          </a:lstStyle>
          <a:p>
            <a:r>
              <a:rPr lang="en-US"/>
              <a:t>Click to edit Master title style</a:t>
            </a:r>
          </a:p>
        </p:txBody>
      </p:sp>
      <p:sp>
        <p:nvSpPr>
          <p:cNvPr id="3" name="Content Placeholder 2"/>
          <p:cNvSpPr>
            <a:spLocks noGrp="1"/>
          </p:cNvSpPr>
          <p:nvPr>
            <p:ph idx="1"/>
          </p:nvPr>
        </p:nvSpPr>
        <p:spPr>
          <a:xfrm>
            <a:off x="3574852" y="204788"/>
            <a:ext cx="5111948" cy="4389834"/>
          </a:xfrm>
          <a:prstGeom prst="rect">
            <a:avLst/>
          </a:prstGeom>
        </p:spPr>
        <p:txBody>
          <a:bodyPr lIns="34290" tIns="17145" rIns="34290" bIns="17145"/>
          <a:lstStyle>
            <a:lvl1pPr>
              <a:defRPr sz="1200"/>
            </a:lvl1pPr>
            <a:lvl2pPr>
              <a:defRPr sz="1100"/>
            </a:lvl2pPr>
            <a:lvl3pPr>
              <a:defRPr sz="900"/>
            </a:lvl3pPr>
            <a:lvl4pPr>
              <a:defRPr sz="800"/>
            </a:lvl4pPr>
            <a:lvl5pPr>
              <a:defRPr sz="800"/>
            </a:lvl5pPr>
            <a:lvl6pPr>
              <a:defRPr sz="800"/>
            </a:lvl6pPr>
            <a:lvl7pPr>
              <a:defRPr sz="800"/>
            </a:lvl7pPr>
            <a:lvl8pPr>
              <a:defRPr sz="800"/>
            </a:lvl8pPr>
            <a:lvl9pPr>
              <a:defRPr sz="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076326"/>
            <a:ext cx="3008114" cy="3518297"/>
          </a:xfrm>
          <a:prstGeom prst="rect">
            <a:avLst/>
          </a:prstGeom>
        </p:spPr>
        <p:txBody>
          <a:bodyPr lIns="34290" tIns="17145" rIns="34290" bIns="17145"/>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a:t>Click to edit Master text styles</a:t>
            </a:r>
          </a:p>
        </p:txBody>
      </p:sp>
    </p:spTree>
    <p:extLst>
      <p:ext uri="{BB962C8B-B14F-4D97-AF65-F5344CB8AC3E}">
        <p14:creationId xmlns:p14="http://schemas.microsoft.com/office/powerpoint/2010/main" val="3629366465"/>
      </p:ext>
    </p:extLst>
  </p:cSld>
  <p:clrMapOvr>
    <a:masterClrMapping/>
  </p:clrMapOvr>
  <p:transition/>
</p:sldLayout>
</file>

<file path=ppt/slideLayouts/slideLayout5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486" y="3600451"/>
            <a:ext cx="5486400" cy="425053"/>
          </a:xfrm>
        </p:spPr>
        <p:txBody>
          <a:bodyPr anchor="b"/>
          <a:lstStyle>
            <a:lvl1pPr algn="l">
              <a:defRPr sz="800" b="1"/>
            </a:lvl1pPr>
          </a:lstStyle>
          <a:p>
            <a:r>
              <a:rPr lang="en-US"/>
              <a:t>Click to edit Master title style</a:t>
            </a:r>
          </a:p>
        </p:txBody>
      </p:sp>
      <p:sp>
        <p:nvSpPr>
          <p:cNvPr id="3" name="Picture Placeholder 2"/>
          <p:cNvSpPr>
            <a:spLocks noGrp="1"/>
          </p:cNvSpPr>
          <p:nvPr>
            <p:ph type="pic" idx="1"/>
          </p:nvPr>
        </p:nvSpPr>
        <p:spPr>
          <a:xfrm>
            <a:off x="1792486" y="459581"/>
            <a:ext cx="5486400" cy="3086100"/>
          </a:xfrm>
          <a:prstGeom prst="rect">
            <a:avLst/>
          </a:prstGeom>
        </p:spPr>
        <p:txBody>
          <a:bodyPr lIns="34290" tIns="17145" rIns="34290" bIns="17145"/>
          <a:lstStyle>
            <a:lvl1pPr marL="0" indent="0">
              <a:buNone/>
              <a:defRPr sz="1200"/>
            </a:lvl1pPr>
            <a:lvl2pPr marL="171450" indent="0">
              <a:buNone/>
              <a:defRPr sz="1100"/>
            </a:lvl2pPr>
            <a:lvl3pPr marL="342900" indent="0">
              <a:buNone/>
              <a:defRPr sz="900"/>
            </a:lvl3pPr>
            <a:lvl4pPr marL="514350" indent="0">
              <a:buNone/>
              <a:defRPr sz="800"/>
            </a:lvl4pPr>
            <a:lvl5pPr marL="685800" indent="0">
              <a:buNone/>
              <a:defRPr sz="800"/>
            </a:lvl5pPr>
            <a:lvl6pPr marL="857250" indent="0">
              <a:buNone/>
              <a:defRPr sz="800"/>
            </a:lvl6pPr>
            <a:lvl7pPr marL="1028700" indent="0">
              <a:buNone/>
              <a:defRPr sz="800"/>
            </a:lvl7pPr>
            <a:lvl8pPr marL="1200150" indent="0">
              <a:buNone/>
              <a:defRPr sz="800"/>
            </a:lvl8pPr>
            <a:lvl9pPr marL="1371600" indent="0">
              <a:buNone/>
              <a:defRPr sz="800"/>
            </a:lvl9pPr>
          </a:lstStyle>
          <a:p>
            <a:pPr lvl="0"/>
            <a:r>
              <a:rPr lang="en-US" noProof="0">
                <a:sym typeface="Calibri" charset="0"/>
              </a:rPr>
              <a:t>Click icon to add picture</a:t>
            </a:r>
          </a:p>
        </p:txBody>
      </p:sp>
      <p:sp>
        <p:nvSpPr>
          <p:cNvPr id="4" name="Text Placeholder 3"/>
          <p:cNvSpPr>
            <a:spLocks noGrp="1"/>
          </p:cNvSpPr>
          <p:nvPr>
            <p:ph type="body" sz="half" idx="2"/>
          </p:nvPr>
        </p:nvSpPr>
        <p:spPr>
          <a:xfrm>
            <a:off x="1792486" y="4025504"/>
            <a:ext cx="5486400" cy="603647"/>
          </a:xfrm>
          <a:prstGeom prst="rect">
            <a:avLst/>
          </a:prstGeom>
        </p:spPr>
        <p:txBody>
          <a:bodyPr lIns="34290" tIns="17145" rIns="34290" bIns="17145"/>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a:t>Click to edit Master text styles</a:t>
            </a:r>
          </a:p>
        </p:txBody>
      </p:sp>
    </p:spTree>
    <p:extLst>
      <p:ext uri="{BB962C8B-B14F-4D97-AF65-F5344CB8AC3E}">
        <p14:creationId xmlns:p14="http://schemas.microsoft.com/office/powerpoint/2010/main" val="2540274385"/>
      </p:ext>
    </p:extLst>
  </p:cSld>
  <p:clrMapOvr>
    <a:masterClrMapping/>
  </p:clrMapOvr>
  <p:transition/>
</p:sldLayout>
</file>

<file path=ppt/slideLayouts/slideLayout5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a:xfrm>
            <a:off x="457200" y="1200151"/>
            <a:ext cx="8229600" cy="3394472"/>
          </a:xfrm>
          <a:prstGeom prst="rect">
            <a:avLst/>
          </a:prstGeom>
        </p:spPr>
        <p:txBody>
          <a:bodyPr vert="eaVert" lIns="34290" tIns="17145" rIns="34290" bIns="17145"/>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73663878"/>
      </p:ext>
    </p:extLst>
  </p:cSld>
  <p:clrMapOvr>
    <a:masterClrMapping/>
  </p:clrMapOvr>
  <p:transition/>
</p:sldLayout>
</file>

<file path=ppt/slideLayouts/slideLayout5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386359"/>
            <a:ext cx="2057400" cy="420826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386359"/>
            <a:ext cx="6115050" cy="4208264"/>
          </a:xfrm>
          <a:prstGeom prst="rect">
            <a:avLst/>
          </a:prstGeom>
        </p:spPr>
        <p:txBody>
          <a:bodyPr vert="eaVert" lIns="34290" tIns="17145" rIns="34290" bIns="17145"/>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82750994"/>
      </p:ext>
    </p:extLst>
  </p:cSld>
  <p:clrMapOvr>
    <a:masterClrMapping/>
  </p:clrMapOvr>
  <p:transition/>
</p:sldLayout>
</file>

<file path=ppt/slideLayouts/slideLayout51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a:prstGeom prst="rect">
            <a:avLst/>
          </a:prstGeom>
        </p:spPr>
        <p:txBody>
          <a:bodyPr lIns="34290" tIns="17145" rIns="34290" bIns="17145"/>
          <a:lstStyle/>
          <a:p>
            <a:r>
              <a:rPr lang="en-US"/>
              <a:t>Click to edit Master title style</a:t>
            </a:r>
          </a:p>
        </p:txBody>
      </p:sp>
      <p:sp>
        <p:nvSpPr>
          <p:cNvPr id="3" name="Subtitle 2"/>
          <p:cNvSpPr>
            <a:spLocks noGrp="1"/>
          </p:cNvSpPr>
          <p:nvPr>
            <p:ph type="subTitle" idx="1"/>
          </p:nvPr>
        </p:nvSpPr>
        <p:spPr>
          <a:xfrm>
            <a:off x="1371600" y="2914650"/>
            <a:ext cx="6400800" cy="1314450"/>
          </a:xfrm>
          <a:prstGeom prst="rect">
            <a:avLst/>
          </a:prstGeom>
        </p:spPr>
        <p:txBody>
          <a:bodyPr lIns="34290" tIns="17145" rIns="34290" bIns="17145"/>
          <a:lstStyle>
            <a:lvl1pPr marL="0" indent="0" algn="ctr">
              <a:buNone/>
              <a:defRPr/>
            </a:lvl1pPr>
            <a:lvl2pPr marL="171450" indent="0" algn="ctr">
              <a:buNone/>
              <a:defRPr/>
            </a:lvl2pPr>
            <a:lvl3pPr marL="342900" indent="0" algn="ctr">
              <a:buNone/>
              <a:defRPr/>
            </a:lvl3pPr>
            <a:lvl4pPr marL="514350" indent="0" algn="ctr">
              <a:buNone/>
              <a:defRPr/>
            </a:lvl4pPr>
            <a:lvl5pPr marL="685800" indent="0" algn="ctr">
              <a:buNone/>
              <a:defRPr/>
            </a:lvl5pPr>
            <a:lvl6pPr marL="857250" indent="0" algn="ctr">
              <a:buNone/>
              <a:defRPr/>
            </a:lvl6pPr>
            <a:lvl7pPr marL="1028700" indent="0" algn="ctr">
              <a:buNone/>
              <a:defRPr/>
            </a:lvl7pPr>
            <a:lvl8pPr marL="1200150" indent="0" algn="ctr">
              <a:buNone/>
              <a:defRPr/>
            </a:lvl8pPr>
            <a:lvl9pPr marL="1371600" indent="0" algn="ctr">
              <a:buNone/>
              <a:defRPr/>
            </a:lvl9pPr>
          </a:lstStyle>
          <a:p>
            <a:r>
              <a:rPr lang="en-US"/>
              <a:t>Click to edit Master subtitle style</a:t>
            </a:r>
          </a:p>
        </p:txBody>
      </p:sp>
    </p:spTree>
    <p:extLst>
      <p:ext uri="{BB962C8B-B14F-4D97-AF65-F5344CB8AC3E}">
        <p14:creationId xmlns:p14="http://schemas.microsoft.com/office/powerpoint/2010/main" val="2354597279"/>
      </p:ext>
    </p:extLst>
  </p:cSld>
  <p:clrMapOvr>
    <a:masterClrMapping/>
  </p:clrMapOvr>
  <p:transition/>
</p:sldLayout>
</file>

<file path=ppt/slideLayouts/slideLayout51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a:prstGeom prst="rect">
            <a:avLst/>
          </a:prstGeom>
        </p:spPr>
        <p:txBody>
          <a:bodyPr lIns="34290" tIns="17145" rIns="34290" bIns="17145"/>
          <a:lstStyle/>
          <a:p>
            <a:r>
              <a:rPr lang="en-US"/>
              <a:t>Click to edit Master title style</a:t>
            </a:r>
          </a:p>
        </p:txBody>
      </p:sp>
      <p:sp>
        <p:nvSpPr>
          <p:cNvPr id="3" name="Content Placeholder 2"/>
          <p:cNvSpPr>
            <a:spLocks noGrp="1"/>
          </p:cNvSpPr>
          <p:nvPr>
            <p:ph idx="1"/>
          </p:nvPr>
        </p:nvSpPr>
        <p:spPr>
          <a:xfrm>
            <a:off x="457200" y="1200151"/>
            <a:ext cx="8229600" cy="3394472"/>
          </a:xfrm>
          <a:prstGeom prst="rect">
            <a:avLst/>
          </a:prstGeom>
        </p:spPr>
        <p:txBody>
          <a:bodyPr lIns="34290" tIns="17145" rIns="34290" bIns="17145"/>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83209669"/>
      </p:ext>
    </p:extLst>
  </p:cSld>
  <p:clrMapOvr>
    <a:masterClrMapping/>
  </p:clrMapOvr>
  <p:transition/>
</p:sldLayout>
</file>

<file path=ppt/slideLayouts/slideLayout51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114" y="3305176"/>
            <a:ext cx="7772400" cy="1021556"/>
          </a:xfrm>
          <a:prstGeom prst="rect">
            <a:avLst/>
          </a:prstGeom>
        </p:spPr>
        <p:txBody>
          <a:bodyPr lIns="34290" tIns="17145" rIns="34290" bIns="17145" anchor="t"/>
          <a:lstStyle>
            <a:lvl1pPr algn="l">
              <a:defRPr sz="1500" b="1" cap="all"/>
            </a:lvl1pPr>
          </a:lstStyle>
          <a:p>
            <a:r>
              <a:rPr lang="en-US"/>
              <a:t>Click to edit Master title style</a:t>
            </a:r>
          </a:p>
        </p:txBody>
      </p:sp>
      <p:sp>
        <p:nvSpPr>
          <p:cNvPr id="3" name="Text Placeholder 2"/>
          <p:cNvSpPr>
            <a:spLocks noGrp="1"/>
          </p:cNvSpPr>
          <p:nvPr>
            <p:ph type="body" idx="1"/>
          </p:nvPr>
        </p:nvSpPr>
        <p:spPr>
          <a:xfrm>
            <a:off x="722114" y="2180035"/>
            <a:ext cx="7772400" cy="1125141"/>
          </a:xfrm>
          <a:prstGeom prst="rect">
            <a:avLst/>
          </a:prstGeom>
        </p:spPr>
        <p:txBody>
          <a:bodyPr lIns="34290" tIns="17145" rIns="34290" bIns="17145" anchor="b"/>
          <a:lstStyle>
            <a:lvl1pPr marL="0" indent="0">
              <a:buNone/>
              <a:defRPr sz="800"/>
            </a:lvl1pPr>
            <a:lvl2pPr marL="171450" indent="0">
              <a:buNone/>
              <a:defRPr sz="700"/>
            </a:lvl2pPr>
            <a:lvl3pPr marL="342900" indent="0">
              <a:buNone/>
              <a:defRPr sz="600"/>
            </a:lvl3pPr>
            <a:lvl4pPr marL="514350" indent="0">
              <a:buNone/>
              <a:defRPr sz="500"/>
            </a:lvl4pPr>
            <a:lvl5pPr marL="685800" indent="0">
              <a:buNone/>
              <a:defRPr sz="500"/>
            </a:lvl5pPr>
            <a:lvl6pPr marL="857250" indent="0">
              <a:buNone/>
              <a:defRPr sz="500"/>
            </a:lvl6pPr>
            <a:lvl7pPr marL="1028700" indent="0">
              <a:buNone/>
              <a:defRPr sz="500"/>
            </a:lvl7pPr>
            <a:lvl8pPr marL="1200150" indent="0">
              <a:buNone/>
              <a:defRPr sz="500"/>
            </a:lvl8pPr>
            <a:lvl9pPr marL="1371600" indent="0">
              <a:buNone/>
              <a:defRPr sz="500"/>
            </a:lvl9pPr>
          </a:lstStyle>
          <a:p>
            <a:pPr lvl="0"/>
            <a:r>
              <a:rPr lang="en-US"/>
              <a:t>Click to edit Master text styles</a:t>
            </a:r>
          </a:p>
        </p:txBody>
      </p:sp>
    </p:spTree>
    <p:extLst>
      <p:ext uri="{BB962C8B-B14F-4D97-AF65-F5344CB8AC3E}">
        <p14:creationId xmlns:p14="http://schemas.microsoft.com/office/powerpoint/2010/main" val="2171162834"/>
      </p:ext>
    </p:extLst>
  </p:cSld>
  <p:clrMapOvr>
    <a:masterClrMapping/>
  </p:clrMapOvr>
  <p:transition/>
</p:sldLayout>
</file>

<file path=ppt/slideLayouts/slideLayout51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a:prstGeom prst="rect">
            <a:avLst/>
          </a:prstGeom>
        </p:spPr>
        <p:txBody>
          <a:bodyPr lIns="34290" tIns="17145" rIns="34290" bIns="17145"/>
          <a:lstStyle/>
          <a:p>
            <a:r>
              <a:rPr lang="en-US"/>
              <a:t>Click to edit Master title style</a:t>
            </a:r>
          </a:p>
        </p:txBody>
      </p:sp>
      <p:sp>
        <p:nvSpPr>
          <p:cNvPr id="3" name="Content Placeholder 2"/>
          <p:cNvSpPr>
            <a:spLocks noGrp="1"/>
          </p:cNvSpPr>
          <p:nvPr>
            <p:ph sz="half" idx="1"/>
          </p:nvPr>
        </p:nvSpPr>
        <p:spPr>
          <a:xfrm>
            <a:off x="457202" y="1200151"/>
            <a:ext cx="4086225" cy="3394472"/>
          </a:xfrm>
          <a:prstGeom prst="rect">
            <a:avLst/>
          </a:prstGeom>
        </p:spPr>
        <p:txBody>
          <a:bodyPr lIns="34290" tIns="17145" rIns="34290" bIns="17145"/>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00577" y="1200151"/>
            <a:ext cx="4086225" cy="3394472"/>
          </a:xfrm>
          <a:prstGeom prst="rect">
            <a:avLst/>
          </a:prstGeom>
        </p:spPr>
        <p:txBody>
          <a:bodyPr lIns="34290" tIns="17145" rIns="34290" bIns="17145"/>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49593900"/>
      </p:ext>
    </p:extLst>
  </p:cSld>
  <p:clrMapOvr>
    <a:masterClrMapping/>
  </p:clrMapOvr>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33000322"/>
      </p:ext>
    </p:extLst>
  </p:cSld>
  <p:clrMapOvr>
    <a:masterClrMapping/>
  </p:clrMapOvr>
  <p:transition/>
</p:sldLayout>
</file>

<file path=ppt/slideLayouts/slideLayout52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a:prstGeom prst="rect">
            <a:avLst/>
          </a:prstGeom>
        </p:spPr>
        <p:txBody>
          <a:bodyPr lIns="34290" tIns="17145" rIns="34290" bIns="17145"/>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386" cy="479822"/>
          </a:xfrm>
          <a:prstGeom prst="rect">
            <a:avLst/>
          </a:prstGeom>
        </p:spPr>
        <p:txBody>
          <a:bodyPr lIns="34290" tIns="17145" rIns="34290" bIns="17145"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a:t>Click to edit Master text styles</a:t>
            </a:r>
          </a:p>
        </p:txBody>
      </p:sp>
      <p:sp>
        <p:nvSpPr>
          <p:cNvPr id="4" name="Content Placeholder 3"/>
          <p:cNvSpPr>
            <a:spLocks noGrp="1"/>
          </p:cNvSpPr>
          <p:nvPr>
            <p:ph sz="half" idx="2"/>
          </p:nvPr>
        </p:nvSpPr>
        <p:spPr>
          <a:xfrm>
            <a:off x="457200" y="1631156"/>
            <a:ext cx="4040386" cy="2963466"/>
          </a:xfrm>
          <a:prstGeom prst="rect">
            <a:avLst/>
          </a:prstGeom>
        </p:spPr>
        <p:txBody>
          <a:bodyPr lIns="34290" tIns="17145" rIns="34290" bIns="17145"/>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224" y="1151335"/>
            <a:ext cx="4041576" cy="479822"/>
          </a:xfrm>
          <a:prstGeom prst="rect">
            <a:avLst/>
          </a:prstGeom>
        </p:spPr>
        <p:txBody>
          <a:bodyPr lIns="34290" tIns="17145" rIns="34290" bIns="17145"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a:t>Click to edit Master text styles</a:t>
            </a:r>
          </a:p>
        </p:txBody>
      </p:sp>
      <p:sp>
        <p:nvSpPr>
          <p:cNvPr id="6" name="Content Placeholder 5"/>
          <p:cNvSpPr>
            <a:spLocks noGrp="1"/>
          </p:cNvSpPr>
          <p:nvPr>
            <p:ph sz="quarter" idx="4"/>
          </p:nvPr>
        </p:nvSpPr>
        <p:spPr>
          <a:xfrm>
            <a:off x="4645224" y="1631156"/>
            <a:ext cx="4041576" cy="2963466"/>
          </a:xfrm>
          <a:prstGeom prst="rect">
            <a:avLst/>
          </a:prstGeom>
        </p:spPr>
        <p:txBody>
          <a:bodyPr lIns="34290" tIns="17145" rIns="34290" bIns="17145"/>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76094924"/>
      </p:ext>
    </p:extLst>
  </p:cSld>
  <p:clrMapOvr>
    <a:masterClrMapping/>
  </p:clrMapOvr>
  <p:transition/>
</p:sldLayout>
</file>

<file path=ppt/slideLayouts/slideLayout52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a:prstGeom prst="rect">
            <a:avLst/>
          </a:prstGeom>
        </p:spPr>
        <p:txBody>
          <a:bodyPr lIns="34290" tIns="17145" rIns="34290" bIns="17145"/>
          <a:lstStyle/>
          <a:p>
            <a:r>
              <a:rPr lang="en-US"/>
              <a:t>Click to edit Master title style</a:t>
            </a:r>
          </a:p>
        </p:txBody>
      </p:sp>
    </p:spTree>
    <p:extLst>
      <p:ext uri="{BB962C8B-B14F-4D97-AF65-F5344CB8AC3E}">
        <p14:creationId xmlns:p14="http://schemas.microsoft.com/office/powerpoint/2010/main" val="2766274322"/>
      </p:ext>
    </p:extLst>
  </p:cSld>
  <p:clrMapOvr>
    <a:masterClrMapping/>
  </p:clrMapOvr>
  <p:transition/>
</p:sldLayout>
</file>

<file path=ppt/slideLayouts/slideLayout5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58417521"/>
      </p:ext>
    </p:extLst>
  </p:cSld>
  <p:clrMapOvr>
    <a:masterClrMapping/>
  </p:clrMapOvr>
  <p:transition/>
</p:sldLayout>
</file>

<file path=ppt/slideLayouts/slideLayout5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7"/>
            <a:ext cx="3008114" cy="871538"/>
          </a:xfrm>
          <a:prstGeom prst="rect">
            <a:avLst/>
          </a:prstGeom>
        </p:spPr>
        <p:txBody>
          <a:bodyPr lIns="34290" tIns="17145" rIns="34290" bIns="17145" anchor="b"/>
          <a:lstStyle>
            <a:lvl1pPr algn="l">
              <a:defRPr sz="800" b="1"/>
            </a:lvl1pPr>
          </a:lstStyle>
          <a:p>
            <a:r>
              <a:rPr lang="en-US"/>
              <a:t>Click to edit Master title style</a:t>
            </a:r>
          </a:p>
        </p:txBody>
      </p:sp>
      <p:sp>
        <p:nvSpPr>
          <p:cNvPr id="3" name="Content Placeholder 2"/>
          <p:cNvSpPr>
            <a:spLocks noGrp="1"/>
          </p:cNvSpPr>
          <p:nvPr>
            <p:ph idx="1"/>
          </p:nvPr>
        </p:nvSpPr>
        <p:spPr>
          <a:xfrm>
            <a:off x="3574852" y="204788"/>
            <a:ext cx="5111948" cy="4389834"/>
          </a:xfrm>
          <a:prstGeom prst="rect">
            <a:avLst/>
          </a:prstGeom>
        </p:spPr>
        <p:txBody>
          <a:bodyPr lIns="34290" tIns="17145" rIns="34290" bIns="17145"/>
          <a:lstStyle>
            <a:lvl1pPr>
              <a:defRPr sz="1200"/>
            </a:lvl1pPr>
            <a:lvl2pPr>
              <a:defRPr sz="1100"/>
            </a:lvl2pPr>
            <a:lvl3pPr>
              <a:defRPr sz="900"/>
            </a:lvl3pPr>
            <a:lvl4pPr>
              <a:defRPr sz="800"/>
            </a:lvl4pPr>
            <a:lvl5pPr>
              <a:defRPr sz="800"/>
            </a:lvl5pPr>
            <a:lvl6pPr>
              <a:defRPr sz="800"/>
            </a:lvl6pPr>
            <a:lvl7pPr>
              <a:defRPr sz="800"/>
            </a:lvl7pPr>
            <a:lvl8pPr>
              <a:defRPr sz="800"/>
            </a:lvl8pPr>
            <a:lvl9pPr>
              <a:defRPr sz="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076326"/>
            <a:ext cx="3008114" cy="3518297"/>
          </a:xfrm>
          <a:prstGeom prst="rect">
            <a:avLst/>
          </a:prstGeom>
        </p:spPr>
        <p:txBody>
          <a:bodyPr lIns="34290" tIns="17145" rIns="34290" bIns="17145"/>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a:t>Click to edit Master text styles</a:t>
            </a:r>
          </a:p>
        </p:txBody>
      </p:sp>
    </p:spTree>
    <p:extLst>
      <p:ext uri="{BB962C8B-B14F-4D97-AF65-F5344CB8AC3E}">
        <p14:creationId xmlns:p14="http://schemas.microsoft.com/office/powerpoint/2010/main" val="1578363746"/>
      </p:ext>
    </p:extLst>
  </p:cSld>
  <p:clrMapOvr>
    <a:masterClrMapping/>
  </p:clrMapOvr>
  <p:transition/>
</p:sldLayout>
</file>

<file path=ppt/slideLayouts/slideLayout5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486" y="3600451"/>
            <a:ext cx="5486400" cy="425053"/>
          </a:xfrm>
          <a:prstGeom prst="rect">
            <a:avLst/>
          </a:prstGeom>
        </p:spPr>
        <p:txBody>
          <a:bodyPr lIns="34290" tIns="17145" rIns="34290" bIns="17145" anchor="b"/>
          <a:lstStyle>
            <a:lvl1pPr algn="l">
              <a:defRPr sz="800" b="1"/>
            </a:lvl1pPr>
          </a:lstStyle>
          <a:p>
            <a:r>
              <a:rPr lang="en-US"/>
              <a:t>Click to edit Master title style</a:t>
            </a:r>
          </a:p>
        </p:txBody>
      </p:sp>
      <p:sp>
        <p:nvSpPr>
          <p:cNvPr id="3" name="Picture Placeholder 2"/>
          <p:cNvSpPr>
            <a:spLocks noGrp="1"/>
          </p:cNvSpPr>
          <p:nvPr>
            <p:ph type="pic" idx="1"/>
          </p:nvPr>
        </p:nvSpPr>
        <p:spPr>
          <a:xfrm>
            <a:off x="1792486" y="459581"/>
            <a:ext cx="5486400" cy="3086100"/>
          </a:xfrm>
          <a:prstGeom prst="rect">
            <a:avLst/>
          </a:prstGeom>
        </p:spPr>
        <p:txBody>
          <a:bodyPr lIns="34290" tIns="17145" rIns="34290" bIns="17145"/>
          <a:lstStyle>
            <a:lvl1pPr marL="0" indent="0">
              <a:buNone/>
              <a:defRPr sz="1200"/>
            </a:lvl1pPr>
            <a:lvl2pPr marL="171450" indent="0">
              <a:buNone/>
              <a:defRPr sz="1100"/>
            </a:lvl2pPr>
            <a:lvl3pPr marL="342900" indent="0">
              <a:buNone/>
              <a:defRPr sz="900"/>
            </a:lvl3pPr>
            <a:lvl4pPr marL="514350" indent="0">
              <a:buNone/>
              <a:defRPr sz="800"/>
            </a:lvl4pPr>
            <a:lvl5pPr marL="685800" indent="0">
              <a:buNone/>
              <a:defRPr sz="800"/>
            </a:lvl5pPr>
            <a:lvl6pPr marL="857250" indent="0">
              <a:buNone/>
              <a:defRPr sz="800"/>
            </a:lvl6pPr>
            <a:lvl7pPr marL="1028700" indent="0">
              <a:buNone/>
              <a:defRPr sz="800"/>
            </a:lvl7pPr>
            <a:lvl8pPr marL="1200150" indent="0">
              <a:buNone/>
              <a:defRPr sz="800"/>
            </a:lvl8pPr>
            <a:lvl9pPr marL="1371600" indent="0">
              <a:buNone/>
              <a:defRPr sz="800"/>
            </a:lvl9pPr>
          </a:lstStyle>
          <a:p>
            <a:pPr lvl="0"/>
            <a:r>
              <a:rPr lang="en-US" noProof="0">
                <a:sym typeface="Calibri" charset="0"/>
              </a:rPr>
              <a:t>Click icon to add picture</a:t>
            </a:r>
          </a:p>
        </p:txBody>
      </p:sp>
      <p:sp>
        <p:nvSpPr>
          <p:cNvPr id="4" name="Text Placeholder 3"/>
          <p:cNvSpPr>
            <a:spLocks noGrp="1"/>
          </p:cNvSpPr>
          <p:nvPr>
            <p:ph type="body" sz="half" idx="2"/>
          </p:nvPr>
        </p:nvSpPr>
        <p:spPr>
          <a:xfrm>
            <a:off x="1792486" y="4025504"/>
            <a:ext cx="5486400" cy="603647"/>
          </a:xfrm>
          <a:prstGeom prst="rect">
            <a:avLst/>
          </a:prstGeom>
        </p:spPr>
        <p:txBody>
          <a:bodyPr lIns="34290" tIns="17145" rIns="34290" bIns="17145"/>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a:t>Click to edit Master text styles</a:t>
            </a:r>
          </a:p>
        </p:txBody>
      </p:sp>
    </p:spTree>
    <p:extLst>
      <p:ext uri="{BB962C8B-B14F-4D97-AF65-F5344CB8AC3E}">
        <p14:creationId xmlns:p14="http://schemas.microsoft.com/office/powerpoint/2010/main" val="3781154964"/>
      </p:ext>
    </p:extLst>
  </p:cSld>
  <p:clrMapOvr>
    <a:masterClrMapping/>
  </p:clrMapOvr>
  <p:transition/>
</p:sldLayout>
</file>

<file path=ppt/slideLayouts/slideLayout5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a:prstGeom prst="rect">
            <a:avLst/>
          </a:prstGeom>
        </p:spPr>
        <p:txBody>
          <a:bodyPr lIns="34290" tIns="17145" rIns="34290" bIns="17145"/>
          <a:lstStyle/>
          <a:p>
            <a:r>
              <a:rPr lang="en-US"/>
              <a:t>Click to edit Master title style</a:t>
            </a:r>
          </a:p>
        </p:txBody>
      </p:sp>
      <p:sp>
        <p:nvSpPr>
          <p:cNvPr id="3" name="Vertical Text Placeholder 2"/>
          <p:cNvSpPr>
            <a:spLocks noGrp="1"/>
          </p:cNvSpPr>
          <p:nvPr>
            <p:ph type="body" orient="vert" idx="1"/>
          </p:nvPr>
        </p:nvSpPr>
        <p:spPr>
          <a:xfrm>
            <a:off x="457200" y="1200151"/>
            <a:ext cx="8229600" cy="3394472"/>
          </a:xfrm>
          <a:prstGeom prst="rect">
            <a:avLst/>
          </a:prstGeom>
        </p:spPr>
        <p:txBody>
          <a:bodyPr vert="eaVert" lIns="34290" tIns="17145" rIns="34290" bIns="17145"/>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54929204"/>
      </p:ext>
    </p:extLst>
  </p:cSld>
  <p:clrMapOvr>
    <a:masterClrMapping/>
  </p:clrMapOvr>
  <p:transition/>
</p:sldLayout>
</file>

<file path=ppt/slideLayouts/slideLayout5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lIns="34290" tIns="17145" rIns="34290" bIns="17145"/>
          <a:lstStyle/>
          <a:p>
            <a:r>
              <a:rPr lang="en-US"/>
              <a:t>Click to edit Master title style</a:t>
            </a:r>
          </a:p>
        </p:txBody>
      </p:sp>
      <p:sp>
        <p:nvSpPr>
          <p:cNvPr id="3" name="Vertical Text Placeholder 2"/>
          <p:cNvSpPr>
            <a:spLocks noGrp="1"/>
          </p:cNvSpPr>
          <p:nvPr>
            <p:ph type="body" orient="vert" idx="1"/>
          </p:nvPr>
        </p:nvSpPr>
        <p:spPr>
          <a:xfrm>
            <a:off x="457200" y="205979"/>
            <a:ext cx="6115050" cy="4388644"/>
          </a:xfrm>
          <a:prstGeom prst="rect">
            <a:avLst/>
          </a:prstGeom>
        </p:spPr>
        <p:txBody>
          <a:bodyPr vert="eaVert" lIns="34290" tIns="17145" rIns="34290" bIns="17145"/>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43286697"/>
      </p:ext>
    </p:extLst>
  </p:cSld>
  <p:clrMapOvr>
    <a:masterClrMapping/>
  </p:clrMapOvr>
  <p:transition/>
</p:sldLayout>
</file>

<file path=ppt/slideLayouts/slideLayout52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a:prstGeom prst="rect">
            <a:avLst/>
          </a:prstGeom>
        </p:spPr>
        <p:txBody>
          <a:bodyPr lIns="34290" tIns="17145" rIns="34290" bIns="17145"/>
          <a:lstStyle>
            <a:lvl1pPr marL="0" indent="0" algn="ctr">
              <a:buNone/>
              <a:defRPr/>
            </a:lvl1pPr>
            <a:lvl2pPr marL="171450" indent="0" algn="ctr">
              <a:buNone/>
              <a:defRPr/>
            </a:lvl2pPr>
            <a:lvl3pPr marL="342900" indent="0" algn="ctr">
              <a:buNone/>
              <a:defRPr/>
            </a:lvl3pPr>
            <a:lvl4pPr marL="514350" indent="0" algn="ctr">
              <a:buNone/>
              <a:defRPr/>
            </a:lvl4pPr>
            <a:lvl5pPr marL="685800" indent="0" algn="ctr">
              <a:buNone/>
              <a:defRPr/>
            </a:lvl5pPr>
            <a:lvl6pPr marL="857250" indent="0" algn="ctr">
              <a:buNone/>
              <a:defRPr/>
            </a:lvl6pPr>
            <a:lvl7pPr marL="1028700" indent="0" algn="ctr">
              <a:buNone/>
              <a:defRPr/>
            </a:lvl7pPr>
            <a:lvl8pPr marL="1200150" indent="0" algn="ctr">
              <a:buNone/>
              <a:defRPr/>
            </a:lvl8pPr>
            <a:lvl9pPr marL="1371600" indent="0" algn="ctr">
              <a:buNone/>
              <a:defRPr/>
            </a:lvl9pPr>
          </a:lstStyle>
          <a:p>
            <a:r>
              <a:rPr lang="en-US"/>
              <a:t>Click to edit Master subtitle style</a:t>
            </a:r>
          </a:p>
        </p:txBody>
      </p:sp>
    </p:spTree>
    <p:extLst>
      <p:ext uri="{BB962C8B-B14F-4D97-AF65-F5344CB8AC3E}">
        <p14:creationId xmlns:p14="http://schemas.microsoft.com/office/powerpoint/2010/main" val="2602300547"/>
      </p:ext>
    </p:extLst>
  </p:cSld>
  <p:clrMapOvr>
    <a:masterClrMapping/>
  </p:clrMapOvr>
  <p:transition/>
</p:sldLayout>
</file>

<file path=ppt/slideLayouts/slideLayout5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457200" y="1200151"/>
            <a:ext cx="8229600" cy="3394472"/>
          </a:xfrm>
          <a:prstGeom prst="rect">
            <a:avLst/>
          </a:prstGeom>
        </p:spPr>
        <p:txBody>
          <a:bodyPr lIns="34290" tIns="17145" rIns="34290" bIns="17145"/>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31339014"/>
      </p:ext>
    </p:extLst>
  </p:cSld>
  <p:clrMapOvr>
    <a:masterClrMapping/>
  </p:clrMapOvr>
  <p:transition/>
</p:sldLayout>
</file>

<file path=ppt/slideLayouts/slideLayout52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114" y="3305176"/>
            <a:ext cx="7772400" cy="1021556"/>
          </a:xfrm>
        </p:spPr>
        <p:txBody>
          <a:bodyPr/>
          <a:lstStyle>
            <a:lvl1pPr algn="l">
              <a:defRPr sz="1500" b="1" cap="all"/>
            </a:lvl1pPr>
          </a:lstStyle>
          <a:p>
            <a:r>
              <a:rPr lang="en-US"/>
              <a:t>Click to edit Master title style</a:t>
            </a:r>
          </a:p>
        </p:txBody>
      </p:sp>
      <p:sp>
        <p:nvSpPr>
          <p:cNvPr id="3" name="Text Placeholder 2"/>
          <p:cNvSpPr>
            <a:spLocks noGrp="1"/>
          </p:cNvSpPr>
          <p:nvPr>
            <p:ph type="body" idx="1"/>
          </p:nvPr>
        </p:nvSpPr>
        <p:spPr>
          <a:xfrm>
            <a:off x="722114" y="2180035"/>
            <a:ext cx="7772400" cy="1125141"/>
          </a:xfrm>
          <a:prstGeom prst="rect">
            <a:avLst/>
          </a:prstGeom>
        </p:spPr>
        <p:txBody>
          <a:bodyPr lIns="34290" tIns="17145" rIns="34290" bIns="17145" anchor="b"/>
          <a:lstStyle>
            <a:lvl1pPr marL="0" indent="0">
              <a:buNone/>
              <a:defRPr sz="800"/>
            </a:lvl1pPr>
            <a:lvl2pPr marL="171450" indent="0">
              <a:buNone/>
              <a:defRPr sz="700"/>
            </a:lvl2pPr>
            <a:lvl3pPr marL="342900" indent="0">
              <a:buNone/>
              <a:defRPr sz="600"/>
            </a:lvl3pPr>
            <a:lvl4pPr marL="514350" indent="0">
              <a:buNone/>
              <a:defRPr sz="500"/>
            </a:lvl4pPr>
            <a:lvl5pPr marL="685800" indent="0">
              <a:buNone/>
              <a:defRPr sz="500"/>
            </a:lvl5pPr>
            <a:lvl6pPr marL="857250" indent="0">
              <a:buNone/>
              <a:defRPr sz="500"/>
            </a:lvl6pPr>
            <a:lvl7pPr marL="1028700" indent="0">
              <a:buNone/>
              <a:defRPr sz="500"/>
            </a:lvl7pPr>
            <a:lvl8pPr marL="1200150" indent="0">
              <a:buNone/>
              <a:defRPr sz="500"/>
            </a:lvl8pPr>
            <a:lvl9pPr marL="1371600" indent="0">
              <a:buNone/>
              <a:defRPr sz="500"/>
            </a:lvl9pPr>
          </a:lstStyle>
          <a:p>
            <a:pPr lvl="0"/>
            <a:r>
              <a:rPr lang="en-US"/>
              <a:t>Click to edit Master text styles</a:t>
            </a:r>
          </a:p>
        </p:txBody>
      </p:sp>
    </p:spTree>
    <p:extLst>
      <p:ext uri="{BB962C8B-B14F-4D97-AF65-F5344CB8AC3E}">
        <p14:creationId xmlns:p14="http://schemas.microsoft.com/office/powerpoint/2010/main" val="473812039"/>
      </p:ext>
    </p:extLst>
  </p:cSld>
  <p:clrMapOvr>
    <a:masterClrMapping/>
  </p:clrMapOvr>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0025"/>
            <a:ext cx="2057400" cy="489049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0025"/>
            <a:ext cx="6115050" cy="489049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02307369"/>
      </p:ext>
    </p:extLst>
  </p:cSld>
  <p:clrMapOvr>
    <a:masterClrMapping/>
  </p:clrMapOvr>
  <p:transition/>
</p:sldLayout>
</file>

<file path=ppt/slideLayouts/slideLayout53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2" y="1200151"/>
            <a:ext cx="4086225" cy="3394472"/>
          </a:xfrm>
          <a:prstGeom prst="rect">
            <a:avLst/>
          </a:prstGeom>
        </p:spPr>
        <p:txBody>
          <a:bodyPr lIns="34290" tIns="17145" rIns="34290" bIns="17145"/>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00577" y="1200151"/>
            <a:ext cx="4086225" cy="3394472"/>
          </a:xfrm>
          <a:prstGeom prst="rect">
            <a:avLst/>
          </a:prstGeom>
        </p:spPr>
        <p:txBody>
          <a:bodyPr lIns="34290" tIns="17145" rIns="34290" bIns="17145"/>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27569276"/>
      </p:ext>
    </p:extLst>
  </p:cSld>
  <p:clrMapOvr>
    <a:masterClrMapping/>
  </p:clrMapOvr>
  <p:transition/>
</p:sldLayout>
</file>

<file path=ppt/slideLayouts/slideLayout53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386" cy="479822"/>
          </a:xfrm>
          <a:prstGeom prst="rect">
            <a:avLst/>
          </a:prstGeom>
        </p:spPr>
        <p:txBody>
          <a:bodyPr lIns="34290" tIns="17145" rIns="34290" bIns="17145"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a:t>Click to edit Master text styles</a:t>
            </a:r>
          </a:p>
        </p:txBody>
      </p:sp>
      <p:sp>
        <p:nvSpPr>
          <p:cNvPr id="4" name="Content Placeholder 3"/>
          <p:cNvSpPr>
            <a:spLocks noGrp="1"/>
          </p:cNvSpPr>
          <p:nvPr>
            <p:ph sz="half" idx="2"/>
          </p:nvPr>
        </p:nvSpPr>
        <p:spPr>
          <a:xfrm>
            <a:off x="457200" y="1631156"/>
            <a:ext cx="4040386" cy="2963466"/>
          </a:xfrm>
          <a:prstGeom prst="rect">
            <a:avLst/>
          </a:prstGeom>
        </p:spPr>
        <p:txBody>
          <a:bodyPr lIns="34290" tIns="17145" rIns="34290" bIns="17145"/>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224" y="1151335"/>
            <a:ext cx="4041576" cy="479822"/>
          </a:xfrm>
          <a:prstGeom prst="rect">
            <a:avLst/>
          </a:prstGeom>
        </p:spPr>
        <p:txBody>
          <a:bodyPr lIns="34290" tIns="17145" rIns="34290" bIns="17145"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a:t>Click to edit Master text styles</a:t>
            </a:r>
          </a:p>
        </p:txBody>
      </p:sp>
      <p:sp>
        <p:nvSpPr>
          <p:cNvPr id="6" name="Content Placeholder 5"/>
          <p:cNvSpPr>
            <a:spLocks noGrp="1"/>
          </p:cNvSpPr>
          <p:nvPr>
            <p:ph sz="quarter" idx="4"/>
          </p:nvPr>
        </p:nvSpPr>
        <p:spPr>
          <a:xfrm>
            <a:off x="4645224" y="1631156"/>
            <a:ext cx="4041576" cy="2963466"/>
          </a:xfrm>
          <a:prstGeom prst="rect">
            <a:avLst/>
          </a:prstGeom>
        </p:spPr>
        <p:txBody>
          <a:bodyPr lIns="34290" tIns="17145" rIns="34290" bIns="17145"/>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18487174"/>
      </p:ext>
    </p:extLst>
  </p:cSld>
  <p:clrMapOvr>
    <a:masterClrMapping/>
  </p:clrMapOvr>
  <p:transition/>
</p:sldLayout>
</file>

<file path=ppt/slideLayouts/slideLayout5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13743259"/>
      </p:ext>
    </p:extLst>
  </p:cSld>
  <p:clrMapOvr>
    <a:masterClrMapping/>
  </p:clrMapOvr>
  <p:transition/>
</p:sldLayout>
</file>

<file path=ppt/slideLayouts/slideLayout53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4666333"/>
      </p:ext>
    </p:extLst>
  </p:cSld>
  <p:clrMapOvr>
    <a:masterClrMapping/>
  </p:clrMapOvr>
  <p:transition/>
</p:sldLayout>
</file>

<file path=ppt/slideLayouts/slideLayout53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7"/>
            <a:ext cx="3008114" cy="871538"/>
          </a:xfrm>
        </p:spPr>
        <p:txBody>
          <a:bodyPr anchor="b"/>
          <a:lstStyle>
            <a:lvl1pPr algn="l">
              <a:defRPr sz="800" b="1"/>
            </a:lvl1pPr>
          </a:lstStyle>
          <a:p>
            <a:r>
              <a:rPr lang="en-US"/>
              <a:t>Click to edit Master title style</a:t>
            </a:r>
          </a:p>
        </p:txBody>
      </p:sp>
      <p:sp>
        <p:nvSpPr>
          <p:cNvPr id="3" name="Content Placeholder 2"/>
          <p:cNvSpPr>
            <a:spLocks noGrp="1"/>
          </p:cNvSpPr>
          <p:nvPr>
            <p:ph idx="1"/>
          </p:nvPr>
        </p:nvSpPr>
        <p:spPr>
          <a:xfrm>
            <a:off x="3574852" y="204788"/>
            <a:ext cx="5111948" cy="4389834"/>
          </a:xfrm>
          <a:prstGeom prst="rect">
            <a:avLst/>
          </a:prstGeom>
        </p:spPr>
        <p:txBody>
          <a:bodyPr lIns="34290" tIns="17145" rIns="34290" bIns="17145"/>
          <a:lstStyle>
            <a:lvl1pPr>
              <a:defRPr sz="1200"/>
            </a:lvl1pPr>
            <a:lvl2pPr>
              <a:defRPr sz="1100"/>
            </a:lvl2pPr>
            <a:lvl3pPr>
              <a:defRPr sz="900"/>
            </a:lvl3pPr>
            <a:lvl4pPr>
              <a:defRPr sz="800"/>
            </a:lvl4pPr>
            <a:lvl5pPr>
              <a:defRPr sz="800"/>
            </a:lvl5pPr>
            <a:lvl6pPr>
              <a:defRPr sz="800"/>
            </a:lvl6pPr>
            <a:lvl7pPr>
              <a:defRPr sz="800"/>
            </a:lvl7pPr>
            <a:lvl8pPr>
              <a:defRPr sz="800"/>
            </a:lvl8pPr>
            <a:lvl9pPr>
              <a:defRPr sz="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076326"/>
            <a:ext cx="3008114" cy="3518297"/>
          </a:xfrm>
          <a:prstGeom prst="rect">
            <a:avLst/>
          </a:prstGeom>
        </p:spPr>
        <p:txBody>
          <a:bodyPr lIns="34290" tIns="17145" rIns="34290" bIns="17145"/>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a:t>Click to edit Master text styles</a:t>
            </a:r>
          </a:p>
        </p:txBody>
      </p:sp>
    </p:spTree>
    <p:extLst>
      <p:ext uri="{BB962C8B-B14F-4D97-AF65-F5344CB8AC3E}">
        <p14:creationId xmlns:p14="http://schemas.microsoft.com/office/powerpoint/2010/main" val="3841148479"/>
      </p:ext>
    </p:extLst>
  </p:cSld>
  <p:clrMapOvr>
    <a:masterClrMapping/>
  </p:clrMapOvr>
  <p:transition/>
</p:sldLayout>
</file>

<file path=ppt/slideLayouts/slideLayout53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486" y="3600451"/>
            <a:ext cx="5486400" cy="425053"/>
          </a:xfrm>
        </p:spPr>
        <p:txBody>
          <a:bodyPr anchor="b"/>
          <a:lstStyle>
            <a:lvl1pPr algn="l">
              <a:defRPr sz="800" b="1"/>
            </a:lvl1pPr>
          </a:lstStyle>
          <a:p>
            <a:r>
              <a:rPr lang="en-US"/>
              <a:t>Click to edit Master title style</a:t>
            </a:r>
          </a:p>
        </p:txBody>
      </p:sp>
      <p:sp>
        <p:nvSpPr>
          <p:cNvPr id="3" name="Picture Placeholder 2"/>
          <p:cNvSpPr>
            <a:spLocks noGrp="1"/>
          </p:cNvSpPr>
          <p:nvPr>
            <p:ph type="pic" idx="1"/>
          </p:nvPr>
        </p:nvSpPr>
        <p:spPr>
          <a:xfrm>
            <a:off x="1792486" y="459581"/>
            <a:ext cx="5486400" cy="3086100"/>
          </a:xfrm>
          <a:prstGeom prst="rect">
            <a:avLst/>
          </a:prstGeom>
        </p:spPr>
        <p:txBody>
          <a:bodyPr lIns="34290" tIns="17145" rIns="34290" bIns="17145"/>
          <a:lstStyle>
            <a:lvl1pPr marL="0" indent="0">
              <a:buNone/>
              <a:defRPr sz="1200"/>
            </a:lvl1pPr>
            <a:lvl2pPr marL="171450" indent="0">
              <a:buNone/>
              <a:defRPr sz="1100"/>
            </a:lvl2pPr>
            <a:lvl3pPr marL="342900" indent="0">
              <a:buNone/>
              <a:defRPr sz="900"/>
            </a:lvl3pPr>
            <a:lvl4pPr marL="514350" indent="0">
              <a:buNone/>
              <a:defRPr sz="800"/>
            </a:lvl4pPr>
            <a:lvl5pPr marL="685800" indent="0">
              <a:buNone/>
              <a:defRPr sz="800"/>
            </a:lvl5pPr>
            <a:lvl6pPr marL="857250" indent="0">
              <a:buNone/>
              <a:defRPr sz="800"/>
            </a:lvl6pPr>
            <a:lvl7pPr marL="1028700" indent="0">
              <a:buNone/>
              <a:defRPr sz="800"/>
            </a:lvl7pPr>
            <a:lvl8pPr marL="1200150" indent="0">
              <a:buNone/>
              <a:defRPr sz="800"/>
            </a:lvl8pPr>
            <a:lvl9pPr marL="1371600" indent="0">
              <a:buNone/>
              <a:defRPr sz="800"/>
            </a:lvl9pPr>
          </a:lstStyle>
          <a:p>
            <a:pPr lvl="0"/>
            <a:r>
              <a:rPr lang="en-US" noProof="0">
                <a:sym typeface="Calibri" charset="0"/>
              </a:rPr>
              <a:t>Click icon to add picture</a:t>
            </a:r>
          </a:p>
        </p:txBody>
      </p:sp>
      <p:sp>
        <p:nvSpPr>
          <p:cNvPr id="4" name="Text Placeholder 3"/>
          <p:cNvSpPr>
            <a:spLocks noGrp="1"/>
          </p:cNvSpPr>
          <p:nvPr>
            <p:ph type="body" sz="half" idx="2"/>
          </p:nvPr>
        </p:nvSpPr>
        <p:spPr>
          <a:xfrm>
            <a:off x="1792486" y="4025504"/>
            <a:ext cx="5486400" cy="603647"/>
          </a:xfrm>
          <a:prstGeom prst="rect">
            <a:avLst/>
          </a:prstGeom>
        </p:spPr>
        <p:txBody>
          <a:bodyPr lIns="34290" tIns="17145" rIns="34290" bIns="17145"/>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a:t>Click to edit Master text styles</a:t>
            </a:r>
          </a:p>
        </p:txBody>
      </p:sp>
    </p:spTree>
    <p:extLst>
      <p:ext uri="{BB962C8B-B14F-4D97-AF65-F5344CB8AC3E}">
        <p14:creationId xmlns:p14="http://schemas.microsoft.com/office/powerpoint/2010/main" val="1718378848"/>
      </p:ext>
    </p:extLst>
  </p:cSld>
  <p:clrMapOvr>
    <a:masterClrMapping/>
  </p:clrMapOvr>
  <p:transition/>
</p:sldLayout>
</file>

<file path=ppt/slideLayouts/slideLayout53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a:xfrm>
            <a:off x="457200" y="1200151"/>
            <a:ext cx="8229600" cy="3394472"/>
          </a:xfrm>
          <a:prstGeom prst="rect">
            <a:avLst/>
          </a:prstGeom>
        </p:spPr>
        <p:txBody>
          <a:bodyPr vert="eaVert" lIns="34290" tIns="17145" rIns="34290" bIns="17145"/>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00253896"/>
      </p:ext>
    </p:extLst>
  </p:cSld>
  <p:clrMapOvr>
    <a:masterClrMapping/>
  </p:clrMapOvr>
  <p:transition/>
</p:sldLayout>
</file>

<file path=ppt/slideLayouts/slideLayout53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859037"/>
            <a:ext cx="2286000" cy="3735586"/>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859037"/>
            <a:ext cx="6800850" cy="3735586"/>
          </a:xfrm>
          <a:prstGeom prst="rect">
            <a:avLst/>
          </a:prstGeom>
        </p:spPr>
        <p:txBody>
          <a:bodyPr vert="eaVert" lIns="34290" tIns="17145" rIns="34290" bIns="17145"/>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09486202"/>
      </p:ext>
    </p:extLst>
  </p:cSld>
  <p:clrMapOvr>
    <a:masterClrMapping/>
  </p:clrMapOvr>
  <p:transition/>
</p:sldLayout>
</file>

<file path=ppt/slideLayouts/slideLayout53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a:prstGeom prst="rect">
            <a:avLst/>
          </a:prstGeom>
        </p:spPr>
        <p:txBody>
          <a:bodyPr lIns="34290" tIns="17145" rIns="34290" bIns="17145"/>
          <a:lstStyle>
            <a:lvl1pPr marL="0" indent="0" algn="ctr">
              <a:buNone/>
              <a:defRPr/>
            </a:lvl1pPr>
            <a:lvl2pPr marL="171450" indent="0" algn="ctr">
              <a:buNone/>
              <a:defRPr/>
            </a:lvl2pPr>
            <a:lvl3pPr marL="342900" indent="0" algn="ctr">
              <a:buNone/>
              <a:defRPr/>
            </a:lvl3pPr>
            <a:lvl4pPr marL="514350" indent="0" algn="ctr">
              <a:buNone/>
              <a:defRPr/>
            </a:lvl4pPr>
            <a:lvl5pPr marL="685800" indent="0" algn="ctr">
              <a:buNone/>
              <a:defRPr/>
            </a:lvl5pPr>
            <a:lvl6pPr marL="857250" indent="0" algn="ctr">
              <a:buNone/>
              <a:defRPr/>
            </a:lvl6pPr>
            <a:lvl7pPr marL="1028700" indent="0" algn="ctr">
              <a:buNone/>
              <a:defRPr/>
            </a:lvl7pPr>
            <a:lvl8pPr marL="1200150" indent="0" algn="ctr">
              <a:buNone/>
              <a:defRPr/>
            </a:lvl8pPr>
            <a:lvl9pPr marL="1371600" indent="0" algn="ctr">
              <a:buNone/>
              <a:defRPr/>
            </a:lvl9pPr>
          </a:lstStyle>
          <a:p>
            <a:r>
              <a:rPr lang="en-US"/>
              <a:t>Click to edit Master subtitle style</a:t>
            </a:r>
          </a:p>
        </p:txBody>
      </p:sp>
    </p:spTree>
    <p:extLst>
      <p:ext uri="{BB962C8B-B14F-4D97-AF65-F5344CB8AC3E}">
        <p14:creationId xmlns:p14="http://schemas.microsoft.com/office/powerpoint/2010/main" val="1605064987"/>
      </p:ext>
    </p:extLst>
  </p:cSld>
  <p:clrMapOvr>
    <a:masterClrMapping/>
  </p:clrMapOvr>
  <p:transition/>
</p:sldLayout>
</file>

<file path=ppt/slideLayouts/slideLayout53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457200" y="1200151"/>
            <a:ext cx="8229600" cy="3394472"/>
          </a:xfrm>
          <a:prstGeom prst="rect">
            <a:avLst/>
          </a:prstGeom>
        </p:spPr>
        <p:txBody>
          <a:bodyPr lIns="34290" tIns="17145" rIns="34290" bIns="17145"/>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61047259"/>
      </p:ext>
    </p:extLst>
  </p:cSld>
  <p:clrMapOvr>
    <a:masterClrMapping/>
  </p:clrMapOvr>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171450" indent="0" algn="ctr">
              <a:buNone/>
              <a:defRPr/>
            </a:lvl2pPr>
            <a:lvl3pPr marL="342900" indent="0" algn="ctr">
              <a:buNone/>
              <a:defRPr/>
            </a:lvl3pPr>
            <a:lvl4pPr marL="514350" indent="0" algn="ctr">
              <a:buNone/>
              <a:defRPr/>
            </a:lvl4pPr>
            <a:lvl5pPr marL="685800" indent="0" algn="ctr">
              <a:buNone/>
              <a:defRPr/>
            </a:lvl5pPr>
            <a:lvl6pPr marL="857250" indent="0" algn="ctr">
              <a:buNone/>
              <a:defRPr/>
            </a:lvl6pPr>
            <a:lvl7pPr marL="1028700" indent="0" algn="ctr">
              <a:buNone/>
              <a:defRPr/>
            </a:lvl7pPr>
            <a:lvl8pPr marL="1200150" indent="0" algn="ctr">
              <a:buNone/>
              <a:defRPr/>
            </a:lvl8pPr>
            <a:lvl9pPr marL="1371600" indent="0" algn="ctr">
              <a:buNone/>
              <a:defRPr/>
            </a:lvl9pPr>
          </a:lstStyle>
          <a:p>
            <a:r>
              <a:rPr lang="en-US"/>
              <a:t>Click to edit Master subtitle style</a:t>
            </a:r>
          </a:p>
        </p:txBody>
      </p:sp>
    </p:spTree>
    <p:extLst>
      <p:ext uri="{BB962C8B-B14F-4D97-AF65-F5344CB8AC3E}">
        <p14:creationId xmlns:p14="http://schemas.microsoft.com/office/powerpoint/2010/main" val="4226580227"/>
      </p:ext>
    </p:extLst>
  </p:cSld>
  <p:clrMapOvr>
    <a:masterClrMapping/>
  </p:clrMapOvr>
  <p:transition/>
</p:sldLayout>
</file>

<file path=ppt/slideLayouts/slideLayout54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114" y="3305176"/>
            <a:ext cx="7772400" cy="1021556"/>
          </a:xfrm>
        </p:spPr>
        <p:txBody>
          <a:bodyPr/>
          <a:lstStyle>
            <a:lvl1pPr algn="l">
              <a:defRPr sz="1500" b="1" cap="all"/>
            </a:lvl1pPr>
          </a:lstStyle>
          <a:p>
            <a:r>
              <a:rPr lang="en-US"/>
              <a:t>Click to edit Master title style</a:t>
            </a:r>
          </a:p>
        </p:txBody>
      </p:sp>
      <p:sp>
        <p:nvSpPr>
          <p:cNvPr id="3" name="Text Placeholder 2"/>
          <p:cNvSpPr>
            <a:spLocks noGrp="1"/>
          </p:cNvSpPr>
          <p:nvPr>
            <p:ph type="body" idx="1"/>
          </p:nvPr>
        </p:nvSpPr>
        <p:spPr>
          <a:xfrm>
            <a:off x="722114" y="2180035"/>
            <a:ext cx="7772400" cy="1125141"/>
          </a:xfrm>
          <a:prstGeom prst="rect">
            <a:avLst/>
          </a:prstGeom>
        </p:spPr>
        <p:txBody>
          <a:bodyPr lIns="34290" tIns="17145" rIns="34290" bIns="17145" anchor="b"/>
          <a:lstStyle>
            <a:lvl1pPr marL="0" indent="0">
              <a:buNone/>
              <a:defRPr sz="800"/>
            </a:lvl1pPr>
            <a:lvl2pPr marL="171450" indent="0">
              <a:buNone/>
              <a:defRPr sz="700"/>
            </a:lvl2pPr>
            <a:lvl3pPr marL="342900" indent="0">
              <a:buNone/>
              <a:defRPr sz="600"/>
            </a:lvl3pPr>
            <a:lvl4pPr marL="514350" indent="0">
              <a:buNone/>
              <a:defRPr sz="500"/>
            </a:lvl4pPr>
            <a:lvl5pPr marL="685800" indent="0">
              <a:buNone/>
              <a:defRPr sz="500"/>
            </a:lvl5pPr>
            <a:lvl6pPr marL="857250" indent="0">
              <a:buNone/>
              <a:defRPr sz="500"/>
            </a:lvl6pPr>
            <a:lvl7pPr marL="1028700" indent="0">
              <a:buNone/>
              <a:defRPr sz="500"/>
            </a:lvl7pPr>
            <a:lvl8pPr marL="1200150" indent="0">
              <a:buNone/>
              <a:defRPr sz="500"/>
            </a:lvl8pPr>
            <a:lvl9pPr marL="1371600" indent="0">
              <a:buNone/>
              <a:defRPr sz="500"/>
            </a:lvl9pPr>
          </a:lstStyle>
          <a:p>
            <a:pPr lvl="0"/>
            <a:r>
              <a:rPr lang="en-US"/>
              <a:t>Click to edit Master text styles</a:t>
            </a:r>
          </a:p>
        </p:txBody>
      </p:sp>
    </p:spTree>
    <p:extLst>
      <p:ext uri="{BB962C8B-B14F-4D97-AF65-F5344CB8AC3E}">
        <p14:creationId xmlns:p14="http://schemas.microsoft.com/office/powerpoint/2010/main" val="3362535348"/>
      </p:ext>
    </p:extLst>
  </p:cSld>
  <p:clrMapOvr>
    <a:masterClrMapping/>
  </p:clrMapOvr>
  <p:transition/>
</p:sldLayout>
</file>

<file path=ppt/slideLayouts/slideLayout54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2" y="1200151"/>
            <a:ext cx="4086225" cy="3394472"/>
          </a:xfrm>
          <a:prstGeom prst="rect">
            <a:avLst/>
          </a:prstGeom>
        </p:spPr>
        <p:txBody>
          <a:bodyPr lIns="34290" tIns="17145" rIns="34290" bIns="17145"/>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00577" y="1200151"/>
            <a:ext cx="4086225" cy="3394472"/>
          </a:xfrm>
          <a:prstGeom prst="rect">
            <a:avLst/>
          </a:prstGeom>
        </p:spPr>
        <p:txBody>
          <a:bodyPr lIns="34290" tIns="17145" rIns="34290" bIns="17145"/>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80330985"/>
      </p:ext>
    </p:extLst>
  </p:cSld>
  <p:clrMapOvr>
    <a:masterClrMapping/>
  </p:clrMapOvr>
  <p:transition/>
</p:sldLayout>
</file>

<file path=ppt/slideLayouts/slideLayout54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386" cy="479822"/>
          </a:xfrm>
          <a:prstGeom prst="rect">
            <a:avLst/>
          </a:prstGeom>
        </p:spPr>
        <p:txBody>
          <a:bodyPr lIns="34290" tIns="17145" rIns="34290" bIns="17145"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a:t>Click to edit Master text styles</a:t>
            </a:r>
          </a:p>
        </p:txBody>
      </p:sp>
      <p:sp>
        <p:nvSpPr>
          <p:cNvPr id="4" name="Content Placeholder 3"/>
          <p:cNvSpPr>
            <a:spLocks noGrp="1"/>
          </p:cNvSpPr>
          <p:nvPr>
            <p:ph sz="half" idx="2"/>
          </p:nvPr>
        </p:nvSpPr>
        <p:spPr>
          <a:xfrm>
            <a:off x="457200" y="1631156"/>
            <a:ext cx="4040386" cy="2963466"/>
          </a:xfrm>
          <a:prstGeom prst="rect">
            <a:avLst/>
          </a:prstGeom>
        </p:spPr>
        <p:txBody>
          <a:bodyPr lIns="34290" tIns="17145" rIns="34290" bIns="17145"/>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224" y="1151335"/>
            <a:ext cx="4041576" cy="479822"/>
          </a:xfrm>
          <a:prstGeom prst="rect">
            <a:avLst/>
          </a:prstGeom>
        </p:spPr>
        <p:txBody>
          <a:bodyPr lIns="34290" tIns="17145" rIns="34290" bIns="17145"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a:t>Click to edit Master text styles</a:t>
            </a:r>
          </a:p>
        </p:txBody>
      </p:sp>
      <p:sp>
        <p:nvSpPr>
          <p:cNvPr id="6" name="Content Placeholder 5"/>
          <p:cNvSpPr>
            <a:spLocks noGrp="1"/>
          </p:cNvSpPr>
          <p:nvPr>
            <p:ph sz="quarter" idx="4"/>
          </p:nvPr>
        </p:nvSpPr>
        <p:spPr>
          <a:xfrm>
            <a:off x="4645224" y="1631156"/>
            <a:ext cx="4041576" cy="2963466"/>
          </a:xfrm>
          <a:prstGeom prst="rect">
            <a:avLst/>
          </a:prstGeom>
        </p:spPr>
        <p:txBody>
          <a:bodyPr lIns="34290" tIns="17145" rIns="34290" bIns="17145"/>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61608526"/>
      </p:ext>
    </p:extLst>
  </p:cSld>
  <p:clrMapOvr>
    <a:masterClrMapping/>
  </p:clrMapOvr>
  <p:transition/>
</p:sldLayout>
</file>

<file path=ppt/slideLayouts/slideLayout54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64446331"/>
      </p:ext>
    </p:extLst>
  </p:cSld>
  <p:clrMapOvr>
    <a:masterClrMapping/>
  </p:clrMapOvr>
  <p:transition/>
</p:sldLayout>
</file>

<file path=ppt/slideLayouts/slideLayout54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07282114"/>
      </p:ext>
    </p:extLst>
  </p:cSld>
  <p:clrMapOvr>
    <a:masterClrMapping/>
  </p:clrMapOvr>
  <p:transition/>
</p:sldLayout>
</file>

<file path=ppt/slideLayouts/slideLayout54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7"/>
            <a:ext cx="3008114" cy="871538"/>
          </a:xfrm>
        </p:spPr>
        <p:txBody>
          <a:bodyPr anchor="b"/>
          <a:lstStyle>
            <a:lvl1pPr algn="l">
              <a:defRPr sz="800" b="1"/>
            </a:lvl1pPr>
          </a:lstStyle>
          <a:p>
            <a:r>
              <a:rPr lang="en-US"/>
              <a:t>Click to edit Master title style</a:t>
            </a:r>
          </a:p>
        </p:txBody>
      </p:sp>
      <p:sp>
        <p:nvSpPr>
          <p:cNvPr id="3" name="Content Placeholder 2"/>
          <p:cNvSpPr>
            <a:spLocks noGrp="1"/>
          </p:cNvSpPr>
          <p:nvPr>
            <p:ph idx="1"/>
          </p:nvPr>
        </p:nvSpPr>
        <p:spPr>
          <a:xfrm>
            <a:off x="3574852" y="204788"/>
            <a:ext cx="5111948" cy="4389834"/>
          </a:xfrm>
          <a:prstGeom prst="rect">
            <a:avLst/>
          </a:prstGeom>
        </p:spPr>
        <p:txBody>
          <a:bodyPr lIns="34290" tIns="17145" rIns="34290" bIns="17145"/>
          <a:lstStyle>
            <a:lvl1pPr>
              <a:defRPr sz="1200"/>
            </a:lvl1pPr>
            <a:lvl2pPr>
              <a:defRPr sz="1100"/>
            </a:lvl2pPr>
            <a:lvl3pPr>
              <a:defRPr sz="900"/>
            </a:lvl3pPr>
            <a:lvl4pPr>
              <a:defRPr sz="800"/>
            </a:lvl4pPr>
            <a:lvl5pPr>
              <a:defRPr sz="800"/>
            </a:lvl5pPr>
            <a:lvl6pPr>
              <a:defRPr sz="800"/>
            </a:lvl6pPr>
            <a:lvl7pPr>
              <a:defRPr sz="800"/>
            </a:lvl7pPr>
            <a:lvl8pPr>
              <a:defRPr sz="800"/>
            </a:lvl8pPr>
            <a:lvl9pPr>
              <a:defRPr sz="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076326"/>
            <a:ext cx="3008114" cy="3518297"/>
          </a:xfrm>
          <a:prstGeom prst="rect">
            <a:avLst/>
          </a:prstGeom>
        </p:spPr>
        <p:txBody>
          <a:bodyPr lIns="34290" tIns="17145" rIns="34290" bIns="17145"/>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a:t>Click to edit Master text styles</a:t>
            </a:r>
          </a:p>
        </p:txBody>
      </p:sp>
    </p:spTree>
    <p:extLst>
      <p:ext uri="{BB962C8B-B14F-4D97-AF65-F5344CB8AC3E}">
        <p14:creationId xmlns:p14="http://schemas.microsoft.com/office/powerpoint/2010/main" val="1546432259"/>
      </p:ext>
    </p:extLst>
  </p:cSld>
  <p:clrMapOvr>
    <a:masterClrMapping/>
  </p:clrMapOvr>
  <p:transition/>
</p:sldLayout>
</file>

<file path=ppt/slideLayouts/slideLayout54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486" y="3600451"/>
            <a:ext cx="5486400" cy="425053"/>
          </a:xfrm>
        </p:spPr>
        <p:txBody>
          <a:bodyPr anchor="b"/>
          <a:lstStyle>
            <a:lvl1pPr algn="l">
              <a:defRPr sz="800" b="1"/>
            </a:lvl1pPr>
          </a:lstStyle>
          <a:p>
            <a:r>
              <a:rPr lang="en-US"/>
              <a:t>Click to edit Master title style</a:t>
            </a:r>
          </a:p>
        </p:txBody>
      </p:sp>
      <p:sp>
        <p:nvSpPr>
          <p:cNvPr id="3" name="Picture Placeholder 2"/>
          <p:cNvSpPr>
            <a:spLocks noGrp="1"/>
          </p:cNvSpPr>
          <p:nvPr>
            <p:ph type="pic" idx="1"/>
          </p:nvPr>
        </p:nvSpPr>
        <p:spPr>
          <a:xfrm>
            <a:off x="1792486" y="459581"/>
            <a:ext cx="5486400" cy="3086100"/>
          </a:xfrm>
          <a:prstGeom prst="rect">
            <a:avLst/>
          </a:prstGeom>
        </p:spPr>
        <p:txBody>
          <a:bodyPr lIns="34290" tIns="17145" rIns="34290" bIns="17145"/>
          <a:lstStyle>
            <a:lvl1pPr marL="0" indent="0">
              <a:buNone/>
              <a:defRPr sz="1200"/>
            </a:lvl1pPr>
            <a:lvl2pPr marL="171450" indent="0">
              <a:buNone/>
              <a:defRPr sz="1100"/>
            </a:lvl2pPr>
            <a:lvl3pPr marL="342900" indent="0">
              <a:buNone/>
              <a:defRPr sz="900"/>
            </a:lvl3pPr>
            <a:lvl4pPr marL="514350" indent="0">
              <a:buNone/>
              <a:defRPr sz="800"/>
            </a:lvl4pPr>
            <a:lvl5pPr marL="685800" indent="0">
              <a:buNone/>
              <a:defRPr sz="800"/>
            </a:lvl5pPr>
            <a:lvl6pPr marL="857250" indent="0">
              <a:buNone/>
              <a:defRPr sz="800"/>
            </a:lvl6pPr>
            <a:lvl7pPr marL="1028700" indent="0">
              <a:buNone/>
              <a:defRPr sz="800"/>
            </a:lvl7pPr>
            <a:lvl8pPr marL="1200150" indent="0">
              <a:buNone/>
              <a:defRPr sz="800"/>
            </a:lvl8pPr>
            <a:lvl9pPr marL="1371600" indent="0">
              <a:buNone/>
              <a:defRPr sz="800"/>
            </a:lvl9pPr>
          </a:lstStyle>
          <a:p>
            <a:pPr lvl="0"/>
            <a:r>
              <a:rPr lang="en-US" noProof="0">
                <a:sym typeface="Calibri" charset="0"/>
              </a:rPr>
              <a:t>Click icon to add picture</a:t>
            </a:r>
          </a:p>
        </p:txBody>
      </p:sp>
      <p:sp>
        <p:nvSpPr>
          <p:cNvPr id="4" name="Text Placeholder 3"/>
          <p:cNvSpPr>
            <a:spLocks noGrp="1"/>
          </p:cNvSpPr>
          <p:nvPr>
            <p:ph type="body" sz="half" idx="2"/>
          </p:nvPr>
        </p:nvSpPr>
        <p:spPr>
          <a:xfrm>
            <a:off x="1792486" y="4025504"/>
            <a:ext cx="5486400" cy="603647"/>
          </a:xfrm>
          <a:prstGeom prst="rect">
            <a:avLst/>
          </a:prstGeom>
        </p:spPr>
        <p:txBody>
          <a:bodyPr lIns="34290" tIns="17145" rIns="34290" bIns="17145"/>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a:t>Click to edit Master text styles</a:t>
            </a:r>
          </a:p>
        </p:txBody>
      </p:sp>
    </p:spTree>
    <p:extLst>
      <p:ext uri="{BB962C8B-B14F-4D97-AF65-F5344CB8AC3E}">
        <p14:creationId xmlns:p14="http://schemas.microsoft.com/office/powerpoint/2010/main" val="2647283539"/>
      </p:ext>
    </p:extLst>
  </p:cSld>
  <p:clrMapOvr>
    <a:masterClrMapping/>
  </p:clrMapOvr>
  <p:transition/>
</p:sldLayout>
</file>

<file path=ppt/slideLayouts/slideLayout54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a:xfrm>
            <a:off x="457200" y="1200151"/>
            <a:ext cx="8229600" cy="3394472"/>
          </a:xfrm>
          <a:prstGeom prst="rect">
            <a:avLst/>
          </a:prstGeom>
        </p:spPr>
        <p:txBody>
          <a:bodyPr vert="eaVert" lIns="34290" tIns="17145" rIns="34290" bIns="17145"/>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36574318"/>
      </p:ext>
    </p:extLst>
  </p:cSld>
  <p:clrMapOvr>
    <a:masterClrMapping/>
  </p:clrMapOvr>
  <p:transition/>
</p:sldLayout>
</file>

<file path=ppt/slideLayouts/slideLayout54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1200151"/>
            <a:ext cx="2286000" cy="339447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1200151"/>
            <a:ext cx="6800850" cy="3394472"/>
          </a:xfrm>
          <a:prstGeom prst="rect">
            <a:avLst/>
          </a:prstGeom>
        </p:spPr>
        <p:txBody>
          <a:bodyPr vert="eaVert" lIns="34290" tIns="17145" rIns="34290" bIns="17145"/>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96329796"/>
      </p:ext>
    </p:extLst>
  </p:cSld>
  <p:clrMapOvr>
    <a:masterClrMapping/>
  </p:clrMapOvr>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23960933"/>
      </p:ext>
    </p:extLst>
  </p:cSld>
  <p:clrMapOvr>
    <a:masterClrMapping/>
  </p:clrMapOvr>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114" y="3305176"/>
            <a:ext cx="7772400" cy="1021556"/>
          </a:xfrm>
        </p:spPr>
        <p:txBody>
          <a:bodyPr/>
          <a:lstStyle>
            <a:lvl1pPr algn="l">
              <a:defRPr sz="1500" b="1" cap="all"/>
            </a:lvl1pPr>
          </a:lstStyle>
          <a:p>
            <a:r>
              <a:rPr lang="en-US"/>
              <a:t>Click to edit Master title style</a:t>
            </a:r>
          </a:p>
        </p:txBody>
      </p:sp>
      <p:sp>
        <p:nvSpPr>
          <p:cNvPr id="3" name="Text Placeholder 2"/>
          <p:cNvSpPr>
            <a:spLocks noGrp="1"/>
          </p:cNvSpPr>
          <p:nvPr>
            <p:ph type="body" idx="1"/>
          </p:nvPr>
        </p:nvSpPr>
        <p:spPr>
          <a:xfrm>
            <a:off x="722114" y="2180035"/>
            <a:ext cx="7772400" cy="1125141"/>
          </a:xfrm>
        </p:spPr>
        <p:txBody>
          <a:bodyPr anchor="b"/>
          <a:lstStyle>
            <a:lvl1pPr marL="0" indent="0">
              <a:buNone/>
              <a:defRPr sz="800"/>
            </a:lvl1pPr>
            <a:lvl2pPr marL="171450" indent="0">
              <a:buNone/>
              <a:defRPr sz="700"/>
            </a:lvl2pPr>
            <a:lvl3pPr marL="342900" indent="0">
              <a:buNone/>
              <a:defRPr sz="600"/>
            </a:lvl3pPr>
            <a:lvl4pPr marL="514350" indent="0">
              <a:buNone/>
              <a:defRPr sz="500"/>
            </a:lvl4pPr>
            <a:lvl5pPr marL="685800" indent="0">
              <a:buNone/>
              <a:defRPr sz="500"/>
            </a:lvl5pPr>
            <a:lvl6pPr marL="857250" indent="0">
              <a:buNone/>
              <a:defRPr sz="500"/>
            </a:lvl6pPr>
            <a:lvl7pPr marL="1028700" indent="0">
              <a:buNone/>
              <a:defRPr sz="500"/>
            </a:lvl7pPr>
            <a:lvl8pPr marL="1200150" indent="0">
              <a:buNone/>
              <a:defRPr sz="500"/>
            </a:lvl8pPr>
            <a:lvl9pPr marL="1371600" indent="0">
              <a:buNone/>
              <a:defRPr sz="500"/>
            </a:lvl9pPr>
          </a:lstStyle>
          <a:p>
            <a:pPr lvl="0"/>
            <a:r>
              <a:rPr lang="en-US"/>
              <a:t>Click to edit Master text styles</a:t>
            </a:r>
          </a:p>
        </p:txBody>
      </p:sp>
    </p:spTree>
    <p:extLst>
      <p:ext uri="{BB962C8B-B14F-4D97-AF65-F5344CB8AC3E}">
        <p14:creationId xmlns:p14="http://schemas.microsoft.com/office/powerpoint/2010/main" val="3707686141"/>
      </p:ext>
    </p:extLst>
  </p:cSld>
  <p:clrMapOvr>
    <a:masterClrMapping/>
  </p:clrMapOvr>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062037" y="1447205"/>
            <a:ext cx="3481388" cy="3695700"/>
          </a:xfrm>
        </p:spPr>
        <p:txBody>
          <a:bodyPr/>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00575" y="1447205"/>
            <a:ext cx="3481388" cy="3695700"/>
          </a:xfrm>
        </p:spPr>
        <p:txBody>
          <a:bodyPr/>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42689137"/>
      </p:ext>
    </p:extLst>
  </p:cSld>
  <p:clrMapOvr>
    <a:masterClrMapping/>
  </p:clrMapOvr>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386" cy="479822"/>
          </a:xfrm>
        </p:spPr>
        <p:txBody>
          <a:bodyPr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a:t>Click to edit Master text styles</a:t>
            </a:r>
          </a:p>
        </p:txBody>
      </p:sp>
      <p:sp>
        <p:nvSpPr>
          <p:cNvPr id="4" name="Content Placeholder 3"/>
          <p:cNvSpPr>
            <a:spLocks noGrp="1"/>
          </p:cNvSpPr>
          <p:nvPr>
            <p:ph sz="half" idx="2"/>
          </p:nvPr>
        </p:nvSpPr>
        <p:spPr>
          <a:xfrm>
            <a:off x="457200" y="1631156"/>
            <a:ext cx="4040386" cy="2963466"/>
          </a:xfrm>
        </p:spPr>
        <p:txBody>
          <a:bodyPr/>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224" y="1151335"/>
            <a:ext cx="4041576" cy="479822"/>
          </a:xfrm>
        </p:spPr>
        <p:txBody>
          <a:bodyPr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a:t>Click to edit Master text styles</a:t>
            </a:r>
          </a:p>
        </p:txBody>
      </p:sp>
      <p:sp>
        <p:nvSpPr>
          <p:cNvPr id="6" name="Content Placeholder 5"/>
          <p:cNvSpPr>
            <a:spLocks noGrp="1"/>
          </p:cNvSpPr>
          <p:nvPr>
            <p:ph sz="quarter" idx="4"/>
          </p:nvPr>
        </p:nvSpPr>
        <p:spPr>
          <a:xfrm>
            <a:off x="4645224" y="1631156"/>
            <a:ext cx="4041576" cy="2963466"/>
          </a:xfrm>
        </p:spPr>
        <p:txBody>
          <a:bodyPr/>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63528245"/>
      </p:ext>
    </p:extLst>
  </p:cSld>
  <p:clrMapOvr>
    <a:masterClrMapping/>
  </p:clrMapOvr>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57863046"/>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1_Two Content">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457200" y="965200"/>
            <a:ext cx="2032000" cy="3435350"/>
          </a:xfrm>
        </p:spPr>
        <p:txBody>
          <a:bodyPr/>
          <a:lstStyle>
            <a:lvl1pPr marL="0" indent="0">
              <a:buNone/>
              <a:defRPr sz="2800">
                <a:solidFill>
                  <a:srgbClr val="3186C7"/>
                </a:solidFill>
              </a:defRPr>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Single Title Here</a:t>
            </a:r>
          </a:p>
        </p:txBody>
      </p:sp>
      <p:cxnSp>
        <p:nvCxnSpPr>
          <p:cNvPr id="8" name="Straight Connector 7"/>
          <p:cNvCxnSpPr/>
          <p:nvPr/>
        </p:nvCxnSpPr>
        <p:spPr>
          <a:xfrm>
            <a:off x="2743200" y="742950"/>
            <a:ext cx="0" cy="365760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1852747"/>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00095916"/>
      </p:ext>
    </p:extLst>
  </p:cSld>
  <p:clrMapOvr>
    <a:masterClrMapping/>
  </p:clrMapOvr>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7"/>
            <a:ext cx="3008114" cy="871538"/>
          </a:xfrm>
        </p:spPr>
        <p:txBody>
          <a:bodyPr anchor="b"/>
          <a:lstStyle>
            <a:lvl1pPr algn="l">
              <a:defRPr sz="800" b="1"/>
            </a:lvl1pPr>
          </a:lstStyle>
          <a:p>
            <a:r>
              <a:rPr lang="en-US"/>
              <a:t>Click to edit Master title style</a:t>
            </a:r>
          </a:p>
        </p:txBody>
      </p:sp>
      <p:sp>
        <p:nvSpPr>
          <p:cNvPr id="3" name="Content Placeholder 2"/>
          <p:cNvSpPr>
            <a:spLocks noGrp="1"/>
          </p:cNvSpPr>
          <p:nvPr>
            <p:ph idx="1"/>
          </p:nvPr>
        </p:nvSpPr>
        <p:spPr>
          <a:xfrm>
            <a:off x="3574852" y="204788"/>
            <a:ext cx="5111948" cy="4389834"/>
          </a:xfrm>
        </p:spPr>
        <p:txBody>
          <a:bodyPr/>
          <a:lstStyle>
            <a:lvl1pPr>
              <a:defRPr sz="1200"/>
            </a:lvl1pPr>
            <a:lvl2pPr>
              <a:defRPr sz="1100"/>
            </a:lvl2pPr>
            <a:lvl3pPr>
              <a:defRPr sz="900"/>
            </a:lvl3pPr>
            <a:lvl4pPr>
              <a:defRPr sz="800"/>
            </a:lvl4pPr>
            <a:lvl5pPr>
              <a:defRPr sz="800"/>
            </a:lvl5pPr>
            <a:lvl6pPr>
              <a:defRPr sz="800"/>
            </a:lvl6pPr>
            <a:lvl7pPr>
              <a:defRPr sz="800"/>
            </a:lvl7pPr>
            <a:lvl8pPr>
              <a:defRPr sz="800"/>
            </a:lvl8pPr>
            <a:lvl9pPr>
              <a:defRPr sz="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076326"/>
            <a:ext cx="3008114" cy="3518297"/>
          </a:xfrm>
        </p:spPr>
        <p:txBody>
          <a:bodyPr/>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a:t>Click to edit Master text styles</a:t>
            </a:r>
          </a:p>
        </p:txBody>
      </p:sp>
    </p:spTree>
    <p:extLst>
      <p:ext uri="{BB962C8B-B14F-4D97-AF65-F5344CB8AC3E}">
        <p14:creationId xmlns:p14="http://schemas.microsoft.com/office/powerpoint/2010/main" val="1309770221"/>
      </p:ext>
    </p:extLst>
  </p:cSld>
  <p:clrMapOvr>
    <a:masterClrMapping/>
  </p:clrMapOvr>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486" y="3600451"/>
            <a:ext cx="5486400" cy="425053"/>
          </a:xfrm>
        </p:spPr>
        <p:txBody>
          <a:bodyPr anchor="b"/>
          <a:lstStyle>
            <a:lvl1pPr algn="l">
              <a:defRPr sz="800" b="1"/>
            </a:lvl1pPr>
          </a:lstStyle>
          <a:p>
            <a:r>
              <a:rPr lang="en-US"/>
              <a:t>Click to edit Master title style</a:t>
            </a:r>
          </a:p>
        </p:txBody>
      </p:sp>
      <p:sp>
        <p:nvSpPr>
          <p:cNvPr id="3" name="Picture Placeholder 2"/>
          <p:cNvSpPr>
            <a:spLocks noGrp="1"/>
          </p:cNvSpPr>
          <p:nvPr>
            <p:ph type="pic" idx="1"/>
          </p:nvPr>
        </p:nvSpPr>
        <p:spPr>
          <a:xfrm>
            <a:off x="1792486" y="459581"/>
            <a:ext cx="5486400" cy="3086100"/>
          </a:xfrm>
        </p:spPr>
        <p:txBody>
          <a:bodyPr/>
          <a:lstStyle>
            <a:lvl1pPr marL="0" indent="0">
              <a:buNone/>
              <a:defRPr sz="1200"/>
            </a:lvl1pPr>
            <a:lvl2pPr marL="171450" indent="0">
              <a:buNone/>
              <a:defRPr sz="1100"/>
            </a:lvl2pPr>
            <a:lvl3pPr marL="342900" indent="0">
              <a:buNone/>
              <a:defRPr sz="900"/>
            </a:lvl3pPr>
            <a:lvl4pPr marL="514350" indent="0">
              <a:buNone/>
              <a:defRPr sz="800"/>
            </a:lvl4pPr>
            <a:lvl5pPr marL="685800" indent="0">
              <a:buNone/>
              <a:defRPr sz="800"/>
            </a:lvl5pPr>
            <a:lvl6pPr marL="857250" indent="0">
              <a:buNone/>
              <a:defRPr sz="800"/>
            </a:lvl6pPr>
            <a:lvl7pPr marL="1028700" indent="0">
              <a:buNone/>
              <a:defRPr sz="800"/>
            </a:lvl7pPr>
            <a:lvl8pPr marL="1200150" indent="0">
              <a:buNone/>
              <a:defRPr sz="800"/>
            </a:lvl8pPr>
            <a:lvl9pPr marL="1371600" indent="0">
              <a:buNone/>
              <a:defRPr sz="800"/>
            </a:lvl9pPr>
          </a:lstStyle>
          <a:p>
            <a:pPr lvl="0"/>
            <a:r>
              <a:rPr lang="en-US" noProof="0">
                <a:sym typeface="Lucida Grande" charset="0"/>
              </a:rPr>
              <a:t>Click icon to add picture</a:t>
            </a:r>
          </a:p>
        </p:txBody>
      </p:sp>
      <p:sp>
        <p:nvSpPr>
          <p:cNvPr id="4" name="Text Placeholder 3"/>
          <p:cNvSpPr>
            <a:spLocks noGrp="1"/>
          </p:cNvSpPr>
          <p:nvPr>
            <p:ph type="body" sz="half" idx="2"/>
          </p:nvPr>
        </p:nvSpPr>
        <p:spPr>
          <a:xfrm>
            <a:off x="1792486" y="4025504"/>
            <a:ext cx="5486400" cy="603647"/>
          </a:xfrm>
        </p:spPr>
        <p:txBody>
          <a:bodyPr/>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a:t>Click to edit Master text styles</a:t>
            </a:r>
          </a:p>
        </p:txBody>
      </p:sp>
    </p:spTree>
    <p:extLst>
      <p:ext uri="{BB962C8B-B14F-4D97-AF65-F5344CB8AC3E}">
        <p14:creationId xmlns:p14="http://schemas.microsoft.com/office/powerpoint/2010/main" val="662626383"/>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35714692"/>
      </p:ext>
    </p:extLst>
  </p:cSld>
  <p:clrMapOvr>
    <a:masterClrMapping/>
  </p:clrMapOvr>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619126"/>
            <a:ext cx="2057400" cy="452378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619126"/>
            <a:ext cx="6115050" cy="45237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48901237"/>
      </p:ext>
    </p:extLst>
  </p:cSld>
  <p:clrMapOvr>
    <a:masterClrMapping/>
  </p:clrMapOvr>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a:prstGeom prst="rect">
            <a:avLst/>
          </a:prstGeom>
        </p:spPr>
        <p:txBody>
          <a:bodyPr lIns="34290" tIns="17145" rIns="34290" bIns="17145"/>
          <a:lstStyle>
            <a:lvl1pPr marL="0" indent="0" algn="ctr">
              <a:buNone/>
              <a:defRPr/>
            </a:lvl1pPr>
            <a:lvl2pPr marL="171450" indent="0" algn="ctr">
              <a:buNone/>
              <a:defRPr/>
            </a:lvl2pPr>
            <a:lvl3pPr marL="342900" indent="0" algn="ctr">
              <a:buNone/>
              <a:defRPr/>
            </a:lvl3pPr>
            <a:lvl4pPr marL="514350" indent="0" algn="ctr">
              <a:buNone/>
              <a:defRPr/>
            </a:lvl4pPr>
            <a:lvl5pPr marL="685800" indent="0" algn="ctr">
              <a:buNone/>
              <a:defRPr/>
            </a:lvl5pPr>
            <a:lvl6pPr marL="857250" indent="0" algn="ctr">
              <a:buNone/>
              <a:defRPr/>
            </a:lvl6pPr>
            <a:lvl7pPr marL="1028700" indent="0" algn="ctr">
              <a:buNone/>
              <a:defRPr/>
            </a:lvl7pPr>
            <a:lvl8pPr marL="1200150" indent="0" algn="ctr">
              <a:buNone/>
              <a:defRPr/>
            </a:lvl8pPr>
            <a:lvl9pPr marL="1371600" indent="0" algn="ctr">
              <a:buNone/>
              <a:defRPr/>
            </a:lvl9pPr>
          </a:lstStyle>
          <a:p>
            <a:r>
              <a:rPr lang="en-US"/>
              <a:t>Click to edit Master subtitle style</a:t>
            </a:r>
          </a:p>
        </p:txBody>
      </p:sp>
    </p:spTree>
    <p:extLst>
      <p:ext uri="{BB962C8B-B14F-4D97-AF65-F5344CB8AC3E}">
        <p14:creationId xmlns:p14="http://schemas.microsoft.com/office/powerpoint/2010/main" val="3376102327"/>
      </p:ext>
    </p:extLst>
  </p:cSld>
  <p:clrMapOvr>
    <a:masterClrMapping/>
  </p:clrMapOvr>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457200" y="1200151"/>
            <a:ext cx="8229600" cy="3394472"/>
          </a:xfrm>
          <a:prstGeom prst="rect">
            <a:avLst/>
          </a:prstGeom>
        </p:spPr>
        <p:txBody>
          <a:bodyPr lIns="34290" tIns="17145" rIns="34290" bIns="17145"/>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32486830"/>
      </p:ext>
    </p:extLst>
  </p:cSld>
  <p:clrMapOvr>
    <a:masterClrMapping/>
  </p:clrMapOvr>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114" y="3305176"/>
            <a:ext cx="7772400" cy="1021556"/>
          </a:xfrm>
        </p:spPr>
        <p:txBody>
          <a:bodyPr/>
          <a:lstStyle>
            <a:lvl1pPr algn="l">
              <a:defRPr sz="1500" b="1" cap="all"/>
            </a:lvl1pPr>
          </a:lstStyle>
          <a:p>
            <a:r>
              <a:rPr lang="en-US"/>
              <a:t>Click to edit Master title style</a:t>
            </a:r>
          </a:p>
        </p:txBody>
      </p:sp>
      <p:sp>
        <p:nvSpPr>
          <p:cNvPr id="3" name="Text Placeholder 2"/>
          <p:cNvSpPr>
            <a:spLocks noGrp="1"/>
          </p:cNvSpPr>
          <p:nvPr>
            <p:ph type="body" idx="1"/>
          </p:nvPr>
        </p:nvSpPr>
        <p:spPr>
          <a:xfrm>
            <a:off x="722114" y="2180035"/>
            <a:ext cx="7772400" cy="1125141"/>
          </a:xfrm>
          <a:prstGeom prst="rect">
            <a:avLst/>
          </a:prstGeom>
        </p:spPr>
        <p:txBody>
          <a:bodyPr lIns="34290" tIns="17145" rIns="34290" bIns="17145" anchor="b"/>
          <a:lstStyle>
            <a:lvl1pPr marL="0" indent="0">
              <a:buNone/>
              <a:defRPr sz="800"/>
            </a:lvl1pPr>
            <a:lvl2pPr marL="171450" indent="0">
              <a:buNone/>
              <a:defRPr sz="700"/>
            </a:lvl2pPr>
            <a:lvl3pPr marL="342900" indent="0">
              <a:buNone/>
              <a:defRPr sz="600"/>
            </a:lvl3pPr>
            <a:lvl4pPr marL="514350" indent="0">
              <a:buNone/>
              <a:defRPr sz="500"/>
            </a:lvl4pPr>
            <a:lvl5pPr marL="685800" indent="0">
              <a:buNone/>
              <a:defRPr sz="500"/>
            </a:lvl5pPr>
            <a:lvl6pPr marL="857250" indent="0">
              <a:buNone/>
              <a:defRPr sz="500"/>
            </a:lvl6pPr>
            <a:lvl7pPr marL="1028700" indent="0">
              <a:buNone/>
              <a:defRPr sz="500"/>
            </a:lvl7pPr>
            <a:lvl8pPr marL="1200150" indent="0">
              <a:buNone/>
              <a:defRPr sz="500"/>
            </a:lvl8pPr>
            <a:lvl9pPr marL="1371600" indent="0">
              <a:buNone/>
              <a:defRPr sz="500"/>
            </a:lvl9pPr>
          </a:lstStyle>
          <a:p>
            <a:pPr lvl="0"/>
            <a:r>
              <a:rPr lang="en-US"/>
              <a:t>Click to edit Master text styles</a:t>
            </a:r>
          </a:p>
        </p:txBody>
      </p:sp>
    </p:spTree>
    <p:extLst>
      <p:ext uri="{BB962C8B-B14F-4D97-AF65-F5344CB8AC3E}">
        <p14:creationId xmlns:p14="http://schemas.microsoft.com/office/powerpoint/2010/main" val="979084320"/>
      </p:ext>
    </p:extLst>
  </p:cSld>
  <p:clrMapOvr>
    <a:masterClrMapping/>
  </p:clrMapOvr>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2" y="1200151"/>
            <a:ext cx="4086225" cy="3394472"/>
          </a:xfrm>
          <a:prstGeom prst="rect">
            <a:avLst/>
          </a:prstGeom>
        </p:spPr>
        <p:txBody>
          <a:bodyPr lIns="34290" tIns="17145" rIns="34290" bIns="17145"/>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00577" y="1200151"/>
            <a:ext cx="4086225" cy="3394472"/>
          </a:xfrm>
          <a:prstGeom prst="rect">
            <a:avLst/>
          </a:prstGeom>
        </p:spPr>
        <p:txBody>
          <a:bodyPr lIns="34290" tIns="17145" rIns="34290" bIns="17145"/>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01019127"/>
      </p:ext>
    </p:extLst>
  </p:cSld>
  <p:clrMapOvr>
    <a:masterClrMapping/>
  </p:clrMapOvr>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386" cy="479822"/>
          </a:xfrm>
          <a:prstGeom prst="rect">
            <a:avLst/>
          </a:prstGeom>
        </p:spPr>
        <p:txBody>
          <a:bodyPr lIns="34290" tIns="17145" rIns="34290" bIns="17145"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a:t>Click to edit Master text styles</a:t>
            </a:r>
          </a:p>
        </p:txBody>
      </p:sp>
      <p:sp>
        <p:nvSpPr>
          <p:cNvPr id="4" name="Content Placeholder 3"/>
          <p:cNvSpPr>
            <a:spLocks noGrp="1"/>
          </p:cNvSpPr>
          <p:nvPr>
            <p:ph sz="half" idx="2"/>
          </p:nvPr>
        </p:nvSpPr>
        <p:spPr>
          <a:xfrm>
            <a:off x="457200" y="1631156"/>
            <a:ext cx="4040386" cy="2963466"/>
          </a:xfrm>
          <a:prstGeom prst="rect">
            <a:avLst/>
          </a:prstGeom>
        </p:spPr>
        <p:txBody>
          <a:bodyPr lIns="34290" tIns="17145" rIns="34290" bIns="17145"/>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224" y="1151335"/>
            <a:ext cx="4041576" cy="479822"/>
          </a:xfrm>
          <a:prstGeom prst="rect">
            <a:avLst/>
          </a:prstGeom>
        </p:spPr>
        <p:txBody>
          <a:bodyPr lIns="34290" tIns="17145" rIns="34290" bIns="17145"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a:t>Click to edit Master text styles</a:t>
            </a:r>
          </a:p>
        </p:txBody>
      </p:sp>
      <p:sp>
        <p:nvSpPr>
          <p:cNvPr id="6" name="Content Placeholder 5"/>
          <p:cNvSpPr>
            <a:spLocks noGrp="1"/>
          </p:cNvSpPr>
          <p:nvPr>
            <p:ph sz="quarter" idx="4"/>
          </p:nvPr>
        </p:nvSpPr>
        <p:spPr>
          <a:xfrm>
            <a:off x="4645224" y="1631156"/>
            <a:ext cx="4041576" cy="2963466"/>
          </a:xfrm>
          <a:prstGeom prst="rect">
            <a:avLst/>
          </a:prstGeom>
        </p:spPr>
        <p:txBody>
          <a:bodyPr lIns="34290" tIns="17145" rIns="34290" bIns="17145"/>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40519563"/>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2_Two Content">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457200" y="965200"/>
            <a:ext cx="2032000" cy="1536700"/>
          </a:xfrm>
        </p:spPr>
        <p:txBody>
          <a:bodyPr/>
          <a:lstStyle>
            <a:lvl1pPr marL="0" indent="0">
              <a:buNone/>
              <a:defRPr sz="2800">
                <a:solidFill>
                  <a:srgbClr val="3186C7"/>
                </a:solidFill>
              </a:defRPr>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Title</a:t>
            </a:r>
          </a:p>
        </p:txBody>
      </p:sp>
      <p:cxnSp>
        <p:nvCxnSpPr>
          <p:cNvPr id="8" name="Straight Connector 7"/>
          <p:cNvCxnSpPr/>
          <p:nvPr/>
        </p:nvCxnSpPr>
        <p:spPr>
          <a:xfrm>
            <a:off x="2743200" y="742950"/>
            <a:ext cx="0" cy="3657600"/>
          </a:xfrm>
          <a:prstGeom prst="line">
            <a:avLst/>
          </a:prstGeom>
        </p:spPr>
        <p:style>
          <a:lnRef idx="1">
            <a:schemeClr val="accent1"/>
          </a:lnRef>
          <a:fillRef idx="0">
            <a:schemeClr val="accent1"/>
          </a:fillRef>
          <a:effectRef idx="0">
            <a:schemeClr val="accent1"/>
          </a:effectRef>
          <a:fontRef idx="minor">
            <a:schemeClr val="tx1"/>
          </a:fontRef>
        </p:style>
      </p:cxnSp>
      <p:sp>
        <p:nvSpPr>
          <p:cNvPr id="7" name="Content Placeholder 2"/>
          <p:cNvSpPr>
            <a:spLocks noGrp="1"/>
          </p:cNvSpPr>
          <p:nvPr>
            <p:ph sz="half" idx="11" hasCustomPrompt="1"/>
          </p:nvPr>
        </p:nvSpPr>
        <p:spPr>
          <a:xfrm>
            <a:off x="457200" y="2667000"/>
            <a:ext cx="2032000" cy="1536700"/>
          </a:xfrm>
        </p:spPr>
        <p:txBody>
          <a:bodyPr/>
          <a:lstStyle>
            <a:lvl1pPr marL="0" indent="0">
              <a:buNone/>
              <a:defRPr sz="2800">
                <a:solidFill>
                  <a:srgbClr val="8C8A8E"/>
                </a:solidFill>
              </a:defRPr>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Subtitle</a:t>
            </a:r>
          </a:p>
        </p:txBody>
      </p:sp>
    </p:spTree>
    <p:extLst>
      <p:ext uri="{BB962C8B-B14F-4D97-AF65-F5344CB8AC3E}">
        <p14:creationId xmlns:p14="http://schemas.microsoft.com/office/powerpoint/2010/main" val="301424922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35879969"/>
      </p:ext>
    </p:extLst>
  </p:cSld>
  <p:clrMapOvr>
    <a:masterClrMapping/>
  </p:clrMapOvr>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39031139"/>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7"/>
            <a:ext cx="3008114" cy="871538"/>
          </a:xfrm>
        </p:spPr>
        <p:txBody>
          <a:bodyPr anchor="b"/>
          <a:lstStyle>
            <a:lvl1pPr algn="l">
              <a:defRPr sz="800" b="1"/>
            </a:lvl1pPr>
          </a:lstStyle>
          <a:p>
            <a:r>
              <a:rPr lang="en-US"/>
              <a:t>Click to edit Master title style</a:t>
            </a:r>
          </a:p>
        </p:txBody>
      </p:sp>
      <p:sp>
        <p:nvSpPr>
          <p:cNvPr id="3" name="Content Placeholder 2"/>
          <p:cNvSpPr>
            <a:spLocks noGrp="1"/>
          </p:cNvSpPr>
          <p:nvPr>
            <p:ph idx="1"/>
          </p:nvPr>
        </p:nvSpPr>
        <p:spPr>
          <a:xfrm>
            <a:off x="3574852" y="204788"/>
            <a:ext cx="5111948" cy="4389834"/>
          </a:xfrm>
          <a:prstGeom prst="rect">
            <a:avLst/>
          </a:prstGeom>
        </p:spPr>
        <p:txBody>
          <a:bodyPr lIns="34290" tIns="17145" rIns="34290" bIns="17145"/>
          <a:lstStyle>
            <a:lvl1pPr>
              <a:defRPr sz="1200"/>
            </a:lvl1pPr>
            <a:lvl2pPr>
              <a:defRPr sz="1100"/>
            </a:lvl2pPr>
            <a:lvl3pPr>
              <a:defRPr sz="900"/>
            </a:lvl3pPr>
            <a:lvl4pPr>
              <a:defRPr sz="800"/>
            </a:lvl4pPr>
            <a:lvl5pPr>
              <a:defRPr sz="800"/>
            </a:lvl5pPr>
            <a:lvl6pPr>
              <a:defRPr sz="800"/>
            </a:lvl6pPr>
            <a:lvl7pPr>
              <a:defRPr sz="800"/>
            </a:lvl7pPr>
            <a:lvl8pPr>
              <a:defRPr sz="800"/>
            </a:lvl8pPr>
            <a:lvl9pPr>
              <a:defRPr sz="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076326"/>
            <a:ext cx="3008114" cy="3518297"/>
          </a:xfrm>
          <a:prstGeom prst="rect">
            <a:avLst/>
          </a:prstGeom>
        </p:spPr>
        <p:txBody>
          <a:bodyPr lIns="34290" tIns="17145" rIns="34290" bIns="17145"/>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a:t>Click to edit Master text styles</a:t>
            </a:r>
          </a:p>
        </p:txBody>
      </p:sp>
    </p:spTree>
    <p:extLst>
      <p:ext uri="{BB962C8B-B14F-4D97-AF65-F5344CB8AC3E}">
        <p14:creationId xmlns:p14="http://schemas.microsoft.com/office/powerpoint/2010/main" val="1229422787"/>
      </p:ext>
    </p:extLst>
  </p:cSld>
  <p:clrMapOvr>
    <a:masterClrMapping/>
  </p:clrMapOvr>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486" y="3600451"/>
            <a:ext cx="5486400" cy="425053"/>
          </a:xfrm>
        </p:spPr>
        <p:txBody>
          <a:bodyPr anchor="b"/>
          <a:lstStyle>
            <a:lvl1pPr algn="l">
              <a:defRPr sz="800" b="1"/>
            </a:lvl1pPr>
          </a:lstStyle>
          <a:p>
            <a:r>
              <a:rPr lang="en-US"/>
              <a:t>Click to edit Master title style</a:t>
            </a:r>
          </a:p>
        </p:txBody>
      </p:sp>
      <p:sp>
        <p:nvSpPr>
          <p:cNvPr id="3" name="Picture Placeholder 2"/>
          <p:cNvSpPr>
            <a:spLocks noGrp="1"/>
          </p:cNvSpPr>
          <p:nvPr>
            <p:ph type="pic" idx="1"/>
          </p:nvPr>
        </p:nvSpPr>
        <p:spPr>
          <a:xfrm>
            <a:off x="1792486" y="459581"/>
            <a:ext cx="5486400" cy="3086100"/>
          </a:xfrm>
          <a:prstGeom prst="rect">
            <a:avLst/>
          </a:prstGeom>
        </p:spPr>
        <p:txBody>
          <a:bodyPr lIns="34290" tIns="17145" rIns="34290" bIns="17145"/>
          <a:lstStyle>
            <a:lvl1pPr marL="0" indent="0">
              <a:buNone/>
              <a:defRPr sz="1200"/>
            </a:lvl1pPr>
            <a:lvl2pPr marL="171450" indent="0">
              <a:buNone/>
              <a:defRPr sz="1100"/>
            </a:lvl2pPr>
            <a:lvl3pPr marL="342900" indent="0">
              <a:buNone/>
              <a:defRPr sz="900"/>
            </a:lvl3pPr>
            <a:lvl4pPr marL="514350" indent="0">
              <a:buNone/>
              <a:defRPr sz="800"/>
            </a:lvl4pPr>
            <a:lvl5pPr marL="685800" indent="0">
              <a:buNone/>
              <a:defRPr sz="800"/>
            </a:lvl5pPr>
            <a:lvl6pPr marL="857250" indent="0">
              <a:buNone/>
              <a:defRPr sz="800"/>
            </a:lvl6pPr>
            <a:lvl7pPr marL="1028700" indent="0">
              <a:buNone/>
              <a:defRPr sz="800"/>
            </a:lvl7pPr>
            <a:lvl8pPr marL="1200150" indent="0">
              <a:buNone/>
              <a:defRPr sz="800"/>
            </a:lvl8pPr>
            <a:lvl9pPr marL="1371600" indent="0">
              <a:buNone/>
              <a:defRPr sz="800"/>
            </a:lvl9pPr>
          </a:lstStyle>
          <a:p>
            <a:pPr lvl="0"/>
            <a:r>
              <a:rPr lang="en-US" noProof="0">
                <a:sym typeface="Lucida Grande" charset="0"/>
              </a:rPr>
              <a:t>Click icon to add picture</a:t>
            </a:r>
          </a:p>
        </p:txBody>
      </p:sp>
      <p:sp>
        <p:nvSpPr>
          <p:cNvPr id="4" name="Text Placeholder 3"/>
          <p:cNvSpPr>
            <a:spLocks noGrp="1"/>
          </p:cNvSpPr>
          <p:nvPr>
            <p:ph type="body" sz="half" idx="2"/>
          </p:nvPr>
        </p:nvSpPr>
        <p:spPr>
          <a:xfrm>
            <a:off x="1792486" y="4025504"/>
            <a:ext cx="5486400" cy="603647"/>
          </a:xfrm>
          <a:prstGeom prst="rect">
            <a:avLst/>
          </a:prstGeom>
        </p:spPr>
        <p:txBody>
          <a:bodyPr lIns="34290" tIns="17145" rIns="34290" bIns="17145"/>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a:t>Click to edit Master text styles</a:t>
            </a:r>
          </a:p>
        </p:txBody>
      </p:sp>
    </p:spTree>
    <p:extLst>
      <p:ext uri="{BB962C8B-B14F-4D97-AF65-F5344CB8AC3E}">
        <p14:creationId xmlns:p14="http://schemas.microsoft.com/office/powerpoint/2010/main" val="1380788242"/>
      </p:ext>
    </p:extLst>
  </p:cSld>
  <p:clrMapOvr>
    <a:masterClrMapping/>
  </p:clrMapOvr>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a:xfrm>
            <a:off x="457200" y="1200151"/>
            <a:ext cx="8229600" cy="3394472"/>
          </a:xfrm>
          <a:prstGeom prst="rect">
            <a:avLst/>
          </a:prstGeom>
        </p:spPr>
        <p:txBody>
          <a:bodyPr vert="eaVert" lIns="34290" tIns="17145" rIns="34290" bIns="17145"/>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0043375"/>
      </p:ext>
    </p:extLst>
  </p:cSld>
  <p:clrMapOvr>
    <a:masterClrMapping/>
  </p:clrMapOvr>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63129"/>
            <a:ext cx="2057400" cy="433149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63129"/>
            <a:ext cx="6115050" cy="4331494"/>
          </a:xfrm>
          <a:prstGeom prst="rect">
            <a:avLst/>
          </a:prstGeom>
        </p:spPr>
        <p:txBody>
          <a:bodyPr vert="eaVert" lIns="34290" tIns="17145" rIns="34290" bIns="17145"/>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68319775"/>
      </p:ext>
    </p:extLst>
  </p:cSld>
  <p:clrMapOvr>
    <a:masterClrMapping/>
  </p:clrMapOvr>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a:prstGeom prst="rect">
            <a:avLst/>
          </a:prstGeom>
        </p:spPr>
        <p:txBody>
          <a:bodyPr lIns="34290" tIns="17145" rIns="34290" bIns="17145"/>
          <a:lstStyle>
            <a:lvl1pPr marL="0" indent="0" algn="ctr">
              <a:buNone/>
              <a:defRPr/>
            </a:lvl1pPr>
            <a:lvl2pPr marL="171450" indent="0" algn="ctr">
              <a:buNone/>
              <a:defRPr/>
            </a:lvl2pPr>
            <a:lvl3pPr marL="342900" indent="0" algn="ctr">
              <a:buNone/>
              <a:defRPr/>
            </a:lvl3pPr>
            <a:lvl4pPr marL="514350" indent="0" algn="ctr">
              <a:buNone/>
              <a:defRPr/>
            </a:lvl4pPr>
            <a:lvl5pPr marL="685800" indent="0" algn="ctr">
              <a:buNone/>
              <a:defRPr/>
            </a:lvl5pPr>
            <a:lvl6pPr marL="857250" indent="0" algn="ctr">
              <a:buNone/>
              <a:defRPr/>
            </a:lvl6pPr>
            <a:lvl7pPr marL="1028700" indent="0" algn="ctr">
              <a:buNone/>
              <a:defRPr/>
            </a:lvl7pPr>
            <a:lvl8pPr marL="1200150" indent="0" algn="ctr">
              <a:buNone/>
              <a:defRPr/>
            </a:lvl8pPr>
            <a:lvl9pPr marL="1371600" indent="0" algn="ctr">
              <a:buNone/>
              <a:defRPr/>
            </a:lvl9pPr>
          </a:lstStyle>
          <a:p>
            <a:r>
              <a:rPr lang="en-US"/>
              <a:t>Click to edit Master subtitle style</a:t>
            </a:r>
          </a:p>
        </p:txBody>
      </p:sp>
    </p:spTree>
    <p:extLst>
      <p:ext uri="{BB962C8B-B14F-4D97-AF65-F5344CB8AC3E}">
        <p14:creationId xmlns:p14="http://schemas.microsoft.com/office/powerpoint/2010/main" val="3552829845"/>
      </p:ext>
    </p:extLst>
  </p:cSld>
  <p:clrMapOvr>
    <a:masterClrMapping/>
  </p:clrMapOvr>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457200" y="1200151"/>
            <a:ext cx="8229600" cy="3394472"/>
          </a:xfrm>
          <a:prstGeom prst="rect">
            <a:avLst/>
          </a:prstGeom>
        </p:spPr>
        <p:txBody>
          <a:bodyPr lIns="34290" tIns="17145" rIns="34290" bIns="17145"/>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77628626"/>
      </p:ext>
    </p:extLst>
  </p:cSld>
  <p:clrMapOvr>
    <a:masterClrMapping/>
  </p:clrMapOvr>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114" y="3305176"/>
            <a:ext cx="7772400" cy="1021556"/>
          </a:xfrm>
        </p:spPr>
        <p:txBody>
          <a:bodyPr/>
          <a:lstStyle>
            <a:lvl1pPr algn="l">
              <a:defRPr sz="1500" b="1" cap="all"/>
            </a:lvl1pPr>
          </a:lstStyle>
          <a:p>
            <a:r>
              <a:rPr lang="en-US"/>
              <a:t>Click to edit Master title style</a:t>
            </a:r>
          </a:p>
        </p:txBody>
      </p:sp>
      <p:sp>
        <p:nvSpPr>
          <p:cNvPr id="3" name="Text Placeholder 2"/>
          <p:cNvSpPr>
            <a:spLocks noGrp="1"/>
          </p:cNvSpPr>
          <p:nvPr>
            <p:ph type="body" idx="1"/>
          </p:nvPr>
        </p:nvSpPr>
        <p:spPr>
          <a:xfrm>
            <a:off x="722114" y="2180035"/>
            <a:ext cx="7772400" cy="1125141"/>
          </a:xfrm>
          <a:prstGeom prst="rect">
            <a:avLst/>
          </a:prstGeom>
        </p:spPr>
        <p:txBody>
          <a:bodyPr lIns="34290" tIns="17145" rIns="34290" bIns="17145" anchor="b"/>
          <a:lstStyle>
            <a:lvl1pPr marL="0" indent="0">
              <a:buNone/>
              <a:defRPr sz="800"/>
            </a:lvl1pPr>
            <a:lvl2pPr marL="171450" indent="0">
              <a:buNone/>
              <a:defRPr sz="700"/>
            </a:lvl2pPr>
            <a:lvl3pPr marL="342900" indent="0">
              <a:buNone/>
              <a:defRPr sz="600"/>
            </a:lvl3pPr>
            <a:lvl4pPr marL="514350" indent="0">
              <a:buNone/>
              <a:defRPr sz="500"/>
            </a:lvl4pPr>
            <a:lvl5pPr marL="685800" indent="0">
              <a:buNone/>
              <a:defRPr sz="500"/>
            </a:lvl5pPr>
            <a:lvl6pPr marL="857250" indent="0">
              <a:buNone/>
              <a:defRPr sz="500"/>
            </a:lvl6pPr>
            <a:lvl7pPr marL="1028700" indent="0">
              <a:buNone/>
              <a:defRPr sz="500"/>
            </a:lvl7pPr>
            <a:lvl8pPr marL="1200150" indent="0">
              <a:buNone/>
              <a:defRPr sz="500"/>
            </a:lvl8pPr>
            <a:lvl9pPr marL="1371600" indent="0">
              <a:buNone/>
              <a:defRPr sz="500"/>
            </a:lvl9pPr>
          </a:lstStyle>
          <a:p>
            <a:pPr lvl="0"/>
            <a:r>
              <a:rPr lang="en-US"/>
              <a:t>Click to edit Master text styles</a:t>
            </a:r>
          </a:p>
        </p:txBody>
      </p:sp>
    </p:spTree>
    <p:extLst>
      <p:ext uri="{BB962C8B-B14F-4D97-AF65-F5344CB8AC3E}">
        <p14:creationId xmlns:p14="http://schemas.microsoft.com/office/powerpoint/2010/main" val="930619190"/>
      </p:ext>
    </p:extLst>
  </p:cSld>
  <p:clrMapOvr>
    <a:masterClrMapping/>
  </p:clrMapOvr>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2" y="1200151"/>
            <a:ext cx="4086225" cy="3394472"/>
          </a:xfrm>
          <a:prstGeom prst="rect">
            <a:avLst/>
          </a:prstGeom>
        </p:spPr>
        <p:txBody>
          <a:bodyPr lIns="34290" tIns="17145" rIns="34290" bIns="17145"/>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00577" y="1200151"/>
            <a:ext cx="4086225" cy="3394472"/>
          </a:xfrm>
          <a:prstGeom prst="rect">
            <a:avLst/>
          </a:prstGeom>
        </p:spPr>
        <p:txBody>
          <a:bodyPr lIns="34290" tIns="17145" rIns="34290" bIns="17145"/>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88030284"/>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41347833"/>
      </p:ext>
    </p:extLst>
  </p:cSld>
  <p:clrMapOvr>
    <a:masterClrMapping/>
  </p:clrMapOvr>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386" cy="479822"/>
          </a:xfrm>
          <a:prstGeom prst="rect">
            <a:avLst/>
          </a:prstGeom>
        </p:spPr>
        <p:txBody>
          <a:bodyPr lIns="34290" tIns="17145" rIns="34290" bIns="17145"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a:t>Click to edit Master text styles</a:t>
            </a:r>
          </a:p>
        </p:txBody>
      </p:sp>
      <p:sp>
        <p:nvSpPr>
          <p:cNvPr id="4" name="Content Placeholder 3"/>
          <p:cNvSpPr>
            <a:spLocks noGrp="1"/>
          </p:cNvSpPr>
          <p:nvPr>
            <p:ph sz="half" idx="2"/>
          </p:nvPr>
        </p:nvSpPr>
        <p:spPr>
          <a:xfrm>
            <a:off x="457200" y="1631156"/>
            <a:ext cx="4040386" cy="2963466"/>
          </a:xfrm>
          <a:prstGeom prst="rect">
            <a:avLst/>
          </a:prstGeom>
        </p:spPr>
        <p:txBody>
          <a:bodyPr lIns="34290" tIns="17145" rIns="34290" bIns="17145"/>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224" y="1151335"/>
            <a:ext cx="4041576" cy="479822"/>
          </a:xfrm>
          <a:prstGeom prst="rect">
            <a:avLst/>
          </a:prstGeom>
        </p:spPr>
        <p:txBody>
          <a:bodyPr lIns="34290" tIns="17145" rIns="34290" bIns="17145"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a:t>Click to edit Master text styles</a:t>
            </a:r>
          </a:p>
        </p:txBody>
      </p:sp>
      <p:sp>
        <p:nvSpPr>
          <p:cNvPr id="6" name="Content Placeholder 5"/>
          <p:cNvSpPr>
            <a:spLocks noGrp="1"/>
          </p:cNvSpPr>
          <p:nvPr>
            <p:ph sz="quarter" idx="4"/>
          </p:nvPr>
        </p:nvSpPr>
        <p:spPr>
          <a:xfrm>
            <a:off x="4645224" y="1631156"/>
            <a:ext cx="4041576" cy="2963466"/>
          </a:xfrm>
          <a:prstGeom prst="rect">
            <a:avLst/>
          </a:prstGeom>
        </p:spPr>
        <p:txBody>
          <a:bodyPr lIns="34290" tIns="17145" rIns="34290" bIns="17145"/>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66416325"/>
      </p:ext>
    </p:extLst>
  </p:cSld>
  <p:clrMapOvr>
    <a:masterClrMapping/>
  </p:clrMapOvr>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23843131"/>
      </p:ext>
    </p:extLst>
  </p:cSld>
  <p:clrMapOvr>
    <a:masterClrMapping/>
  </p:clrMapOvr>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8090004"/>
      </p:ext>
    </p:extLst>
  </p:cSld>
  <p:clrMapOvr>
    <a:masterClrMapping/>
  </p:clrMapOvr>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7"/>
            <a:ext cx="3008114" cy="871538"/>
          </a:xfrm>
        </p:spPr>
        <p:txBody>
          <a:bodyPr anchor="b"/>
          <a:lstStyle>
            <a:lvl1pPr algn="l">
              <a:defRPr sz="800" b="1"/>
            </a:lvl1pPr>
          </a:lstStyle>
          <a:p>
            <a:r>
              <a:rPr lang="en-US"/>
              <a:t>Click to edit Master title style</a:t>
            </a:r>
          </a:p>
        </p:txBody>
      </p:sp>
      <p:sp>
        <p:nvSpPr>
          <p:cNvPr id="3" name="Content Placeholder 2"/>
          <p:cNvSpPr>
            <a:spLocks noGrp="1"/>
          </p:cNvSpPr>
          <p:nvPr>
            <p:ph idx="1"/>
          </p:nvPr>
        </p:nvSpPr>
        <p:spPr>
          <a:xfrm>
            <a:off x="3574852" y="204788"/>
            <a:ext cx="5111948" cy="4389834"/>
          </a:xfrm>
          <a:prstGeom prst="rect">
            <a:avLst/>
          </a:prstGeom>
        </p:spPr>
        <p:txBody>
          <a:bodyPr lIns="34290" tIns="17145" rIns="34290" bIns="17145"/>
          <a:lstStyle>
            <a:lvl1pPr>
              <a:defRPr sz="1200"/>
            </a:lvl1pPr>
            <a:lvl2pPr>
              <a:defRPr sz="1100"/>
            </a:lvl2pPr>
            <a:lvl3pPr>
              <a:defRPr sz="900"/>
            </a:lvl3pPr>
            <a:lvl4pPr>
              <a:defRPr sz="800"/>
            </a:lvl4pPr>
            <a:lvl5pPr>
              <a:defRPr sz="800"/>
            </a:lvl5pPr>
            <a:lvl6pPr>
              <a:defRPr sz="800"/>
            </a:lvl6pPr>
            <a:lvl7pPr>
              <a:defRPr sz="800"/>
            </a:lvl7pPr>
            <a:lvl8pPr>
              <a:defRPr sz="800"/>
            </a:lvl8pPr>
            <a:lvl9pPr>
              <a:defRPr sz="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076326"/>
            <a:ext cx="3008114" cy="3518297"/>
          </a:xfrm>
          <a:prstGeom prst="rect">
            <a:avLst/>
          </a:prstGeom>
        </p:spPr>
        <p:txBody>
          <a:bodyPr lIns="34290" tIns="17145" rIns="34290" bIns="17145"/>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a:t>Click to edit Master text styles</a:t>
            </a:r>
          </a:p>
        </p:txBody>
      </p:sp>
    </p:spTree>
    <p:extLst>
      <p:ext uri="{BB962C8B-B14F-4D97-AF65-F5344CB8AC3E}">
        <p14:creationId xmlns:p14="http://schemas.microsoft.com/office/powerpoint/2010/main" val="1327410119"/>
      </p:ext>
    </p:extLst>
  </p:cSld>
  <p:clrMapOvr>
    <a:masterClrMapping/>
  </p:clrMapOvr>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486" y="3600451"/>
            <a:ext cx="5486400" cy="425053"/>
          </a:xfrm>
        </p:spPr>
        <p:txBody>
          <a:bodyPr anchor="b"/>
          <a:lstStyle>
            <a:lvl1pPr algn="l">
              <a:defRPr sz="800" b="1"/>
            </a:lvl1pPr>
          </a:lstStyle>
          <a:p>
            <a:r>
              <a:rPr lang="en-US"/>
              <a:t>Click to edit Master title style</a:t>
            </a:r>
          </a:p>
        </p:txBody>
      </p:sp>
      <p:sp>
        <p:nvSpPr>
          <p:cNvPr id="3" name="Picture Placeholder 2"/>
          <p:cNvSpPr>
            <a:spLocks noGrp="1"/>
          </p:cNvSpPr>
          <p:nvPr>
            <p:ph type="pic" idx="1"/>
          </p:nvPr>
        </p:nvSpPr>
        <p:spPr>
          <a:xfrm>
            <a:off x="1792486" y="459581"/>
            <a:ext cx="5486400" cy="3086100"/>
          </a:xfrm>
          <a:prstGeom prst="rect">
            <a:avLst/>
          </a:prstGeom>
        </p:spPr>
        <p:txBody>
          <a:bodyPr lIns="34290" tIns="17145" rIns="34290" bIns="17145"/>
          <a:lstStyle>
            <a:lvl1pPr marL="0" indent="0">
              <a:buNone/>
              <a:defRPr sz="1200"/>
            </a:lvl1pPr>
            <a:lvl2pPr marL="171450" indent="0">
              <a:buNone/>
              <a:defRPr sz="1100"/>
            </a:lvl2pPr>
            <a:lvl3pPr marL="342900" indent="0">
              <a:buNone/>
              <a:defRPr sz="900"/>
            </a:lvl3pPr>
            <a:lvl4pPr marL="514350" indent="0">
              <a:buNone/>
              <a:defRPr sz="800"/>
            </a:lvl4pPr>
            <a:lvl5pPr marL="685800" indent="0">
              <a:buNone/>
              <a:defRPr sz="800"/>
            </a:lvl5pPr>
            <a:lvl6pPr marL="857250" indent="0">
              <a:buNone/>
              <a:defRPr sz="800"/>
            </a:lvl6pPr>
            <a:lvl7pPr marL="1028700" indent="0">
              <a:buNone/>
              <a:defRPr sz="800"/>
            </a:lvl7pPr>
            <a:lvl8pPr marL="1200150" indent="0">
              <a:buNone/>
              <a:defRPr sz="800"/>
            </a:lvl8pPr>
            <a:lvl9pPr marL="1371600" indent="0">
              <a:buNone/>
              <a:defRPr sz="800"/>
            </a:lvl9pPr>
          </a:lstStyle>
          <a:p>
            <a:pPr lvl="0"/>
            <a:r>
              <a:rPr lang="en-US" noProof="0">
                <a:sym typeface="Lucida Grande" charset="0"/>
              </a:rPr>
              <a:t>Click icon to add picture</a:t>
            </a:r>
          </a:p>
        </p:txBody>
      </p:sp>
      <p:sp>
        <p:nvSpPr>
          <p:cNvPr id="4" name="Text Placeholder 3"/>
          <p:cNvSpPr>
            <a:spLocks noGrp="1"/>
          </p:cNvSpPr>
          <p:nvPr>
            <p:ph type="body" sz="half" idx="2"/>
          </p:nvPr>
        </p:nvSpPr>
        <p:spPr>
          <a:xfrm>
            <a:off x="1792486" y="4025504"/>
            <a:ext cx="5486400" cy="603647"/>
          </a:xfrm>
          <a:prstGeom prst="rect">
            <a:avLst/>
          </a:prstGeom>
        </p:spPr>
        <p:txBody>
          <a:bodyPr lIns="34290" tIns="17145" rIns="34290" bIns="17145"/>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a:t>Click to edit Master text styles</a:t>
            </a:r>
          </a:p>
        </p:txBody>
      </p:sp>
    </p:spTree>
    <p:extLst>
      <p:ext uri="{BB962C8B-B14F-4D97-AF65-F5344CB8AC3E}">
        <p14:creationId xmlns:p14="http://schemas.microsoft.com/office/powerpoint/2010/main" val="2185346530"/>
      </p:ext>
    </p:extLst>
  </p:cSld>
  <p:clrMapOvr>
    <a:masterClrMapping/>
  </p:clrMapOvr>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a:xfrm>
            <a:off x="457200" y="1200151"/>
            <a:ext cx="8229600" cy="3394472"/>
          </a:xfrm>
          <a:prstGeom prst="rect">
            <a:avLst/>
          </a:prstGeom>
        </p:spPr>
        <p:txBody>
          <a:bodyPr vert="eaVert" lIns="34290" tIns="17145" rIns="34290" bIns="17145"/>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78798005"/>
      </p:ext>
    </p:extLst>
  </p:cSld>
  <p:clrMapOvr>
    <a:masterClrMapping/>
  </p:clrMapOvr>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32974" y="263129"/>
            <a:ext cx="2058591" cy="433149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63129"/>
            <a:ext cx="6118622" cy="4331494"/>
          </a:xfrm>
          <a:prstGeom prst="rect">
            <a:avLst/>
          </a:prstGeom>
        </p:spPr>
        <p:txBody>
          <a:bodyPr vert="eaVert" lIns="34290" tIns="17145" rIns="34290" bIns="17145"/>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17952598"/>
      </p:ext>
    </p:extLst>
  </p:cSld>
  <p:clrMapOvr>
    <a:masterClrMapping/>
  </p:clrMapOvr>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a:prstGeom prst="rect">
            <a:avLst/>
          </a:prstGeom>
        </p:spPr>
        <p:txBody>
          <a:bodyPr lIns="34290" tIns="17145" rIns="34290" bIns="17145"/>
          <a:lstStyle>
            <a:lvl1pPr marL="0" indent="0" algn="ctr">
              <a:buNone/>
              <a:defRPr/>
            </a:lvl1pPr>
            <a:lvl2pPr marL="171450" indent="0" algn="ctr">
              <a:buNone/>
              <a:defRPr/>
            </a:lvl2pPr>
            <a:lvl3pPr marL="342900" indent="0" algn="ctr">
              <a:buNone/>
              <a:defRPr/>
            </a:lvl3pPr>
            <a:lvl4pPr marL="514350" indent="0" algn="ctr">
              <a:buNone/>
              <a:defRPr/>
            </a:lvl4pPr>
            <a:lvl5pPr marL="685800" indent="0" algn="ctr">
              <a:buNone/>
              <a:defRPr/>
            </a:lvl5pPr>
            <a:lvl6pPr marL="857250" indent="0" algn="ctr">
              <a:buNone/>
              <a:defRPr/>
            </a:lvl6pPr>
            <a:lvl7pPr marL="1028700" indent="0" algn="ctr">
              <a:buNone/>
              <a:defRPr/>
            </a:lvl7pPr>
            <a:lvl8pPr marL="1200150" indent="0" algn="ctr">
              <a:buNone/>
              <a:defRPr/>
            </a:lvl8pPr>
            <a:lvl9pPr marL="1371600" indent="0" algn="ctr">
              <a:buNone/>
              <a:defRPr/>
            </a:lvl9pPr>
          </a:lstStyle>
          <a:p>
            <a:r>
              <a:rPr lang="en-US"/>
              <a:t>Click to edit Master subtitle style</a:t>
            </a:r>
          </a:p>
        </p:txBody>
      </p:sp>
    </p:spTree>
    <p:extLst>
      <p:ext uri="{BB962C8B-B14F-4D97-AF65-F5344CB8AC3E}">
        <p14:creationId xmlns:p14="http://schemas.microsoft.com/office/powerpoint/2010/main" val="3626799414"/>
      </p:ext>
    </p:extLst>
  </p:cSld>
  <p:clrMapOvr>
    <a:masterClrMapping/>
  </p:clrMapOvr>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457200" y="1200151"/>
            <a:ext cx="8229600" cy="3394472"/>
          </a:xfrm>
          <a:prstGeom prst="rect">
            <a:avLst/>
          </a:prstGeom>
        </p:spPr>
        <p:txBody>
          <a:bodyPr lIns="34290" tIns="17145" rIns="34290" bIns="17145"/>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3172995"/>
      </p:ext>
    </p:extLst>
  </p:cSld>
  <p:clrMapOvr>
    <a:masterClrMapping/>
  </p:clrMapOvr>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114" y="3305176"/>
            <a:ext cx="7772400" cy="1021556"/>
          </a:xfrm>
        </p:spPr>
        <p:txBody>
          <a:bodyPr/>
          <a:lstStyle>
            <a:lvl1pPr algn="l">
              <a:defRPr sz="1500" b="1" cap="all"/>
            </a:lvl1pPr>
          </a:lstStyle>
          <a:p>
            <a:r>
              <a:rPr lang="en-US"/>
              <a:t>Click to edit Master title style</a:t>
            </a:r>
          </a:p>
        </p:txBody>
      </p:sp>
      <p:sp>
        <p:nvSpPr>
          <p:cNvPr id="3" name="Text Placeholder 2"/>
          <p:cNvSpPr>
            <a:spLocks noGrp="1"/>
          </p:cNvSpPr>
          <p:nvPr>
            <p:ph type="body" idx="1"/>
          </p:nvPr>
        </p:nvSpPr>
        <p:spPr>
          <a:xfrm>
            <a:off x="722114" y="2180035"/>
            <a:ext cx="7772400" cy="1125141"/>
          </a:xfrm>
          <a:prstGeom prst="rect">
            <a:avLst/>
          </a:prstGeom>
        </p:spPr>
        <p:txBody>
          <a:bodyPr lIns="34290" tIns="17145" rIns="34290" bIns="17145" anchor="b"/>
          <a:lstStyle>
            <a:lvl1pPr marL="0" indent="0">
              <a:buNone/>
              <a:defRPr sz="800"/>
            </a:lvl1pPr>
            <a:lvl2pPr marL="171450" indent="0">
              <a:buNone/>
              <a:defRPr sz="700"/>
            </a:lvl2pPr>
            <a:lvl3pPr marL="342900" indent="0">
              <a:buNone/>
              <a:defRPr sz="600"/>
            </a:lvl3pPr>
            <a:lvl4pPr marL="514350" indent="0">
              <a:buNone/>
              <a:defRPr sz="500"/>
            </a:lvl4pPr>
            <a:lvl5pPr marL="685800" indent="0">
              <a:buNone/>
              <a:defRPr sz="500"/>
            </a:lvl5pPr>
            <a:lvl6pPr marL="857250" indent="0">
              <a:buNone/>
              <a:defRPr sz="500"/>
            </a:lvl6pPr>
            <a:lvl7pPr marL="1028700" indent="0">
              <a:buNone/>
              <a:defRPr sz="500"/>
            </a:lvl7pPr>
            <a:lvl8pPr marL="1200150" indent="0">
              <a:buNone/>
              <a:defRPr sz="500"/>
            </a:lvl8pPr>
            <a:lvl9pPr marL="1371600" indent="0">
              <a:buNone/>
              <a:defRPr sz="500"/>
            </a:lvl9pPr>
          </a:lstStyle>
          <a:p>
            <a:pPr lvl="0"/>
            <a:r>
              <a:rPr lang="en-US"/>
              <a:t>Click to edit Master text styles</a:t>
            </a:r>
          </a:p>
        </p:txBody>
      </p:sp>
    </p:spTree>
    <p:extLst>
      <p:ext uri="{BB962C8B-B14F-4D97-AF65-F5344CB8AC3E}">
        <p14:creationId xmlns:p14="http://schemas.microsoft.com/office/powerpoint/2010/main" val="85284980"/>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Title &amp; Bullets dark blue &amp; logo on left">
    <p:bg>
      <p:bgPr>
        <a:solidFill>
          <a:srgbClr val="15304E"/>
        </a:solidFill>
        <a:effectLst/>
      </p:bgPr>
    </p:bg>
    <p:spTree>
      <p:nvGrpSpPr>
        <p:cNvPr id="1" name=""/>
        <p:cNvGrpSpPr/>
        <p:nvPr/>
      </p:nvGrpSpPr>
      <p:grpSpPr>
        <a:xfrm>
          <a:off x="0" y="0"/>
          <a:ext cx="0" cy="0"/>
          <a:chOff x="0" y="0"/>
          <a:chExt cx="0" cy="0"/>
        </a:xfrm>
      </p:grpSpPr>
      <p:sp>
        <p:nvSpPr>
          <p:cNvPr id="29" name="Shape 29"/>
          <p:cNvSpPr>
            <a:spLocks noGrp="1"/>
          </p:cNvSpPr>
          <p:nvPr>
            <p:ph type="title"/>
          </p:nvPr>
        </p:nvSpPr>
        <p:spPr>
          <a:xfrm>
            <a:off x="338138" y="42862"/>
            <a:ext cx="7877175" cy="857250"/>
          </a:xfrm>
          <a:prstGeom prst="rect">
            <a:avLst/>
          </a:prstGeom>
        </p:spPr>
        <p:txBody>
          <a:bodyPr/>
          <a:lstStyle>
            <a:lvl1pPr>
              <a:defRPr sz="3000">
                <a:latin typeface="+mn-lt"/>
                <a:ea typeface="+mn-ea"/>
                <a:cs typeface="+mn-cs"/>
                <a:sym typeface="Segoe UI"/>
              </a:defRPr>
            </a:lvl1pPr>
          </a:lstStyle>
          <a:p>
            <a:pPr lvl="0">
              <a:defRPr sz="1800">
                <a:solidFill>
                  <a:srgbClr val="000000"/>
                </a:solidFill>
              </a:defRPr>
            </a:pPr>
            <a:r>
              <a:rPr sz="3000">
                <a:solidFill>
                  <a:srgbClr val="FFFFFF"/>
                </a:solidFill>
              </a:rPr>
              <a:t>Title Text</a:t>
            </a:r>
          </a:p>
        </p:txBody>
      </p:sp>
      <p:sp>
        <p:nvSpPr>
          <p:cNvPr id="30" name="Shape 30"/>
          <p:cNvSpPr>
            <a:spLocks noGrp="1"/>
          </p:cNvSpPr>
          <p:nvPr>
            <p:ph type="body" idx="1"/>
          </p:nvPr>
        </p:nvSpPr>
        <p:spPr>
          <a:xfrm>
            <a:off x="328614" y="1504950"/>
            <a:ext cx="4046972" cy="3486150"/>
          </a:xfrm>
          <a:prstGeom prst="rect">
            <a:avLst/>
          </a:prstGeom>
        </p:spPr>
        <p:txBody>
          <a:bodyPr/>
          <a:lstStyle>
            <a:lvl1pPr marL="142863" indent="-138101">
              <a:buSzPct val="33000"/>
              <a:buChar char="■"/>
              <a:defRPr sz="1688"/>
            </a:lvl1pPr>
            <a:lvl2pPr marL="393788" indent="-155684">
              <a:spcBef>
                <a:spcPts val="1013"/>
              </a:spcBef>
              <a:buSzPct val="100000"/>
              <a:buChar char="-"/>
              <a:defRPr sz="1688"/>
            </a:lvl2pPr>
            <a:lvl3pPr marL="631893" indent="-155684">
              <a:spcBef>
                <a:spcPts val="1050"/>
              </a:spcBef>
              <a:buSzPct val="75000"/>
              <a:buChar char="•"/>
              <a:defRPr sz="1688"/>
            </a:lvl3pPr>
            <a:lvl4pPr marL="851681" indent="-137368">
              <a:spcBef>
                <a:spcPts val="750"/>
              </a:spcBef>
              <a:buSzPct val="75000"/>
              <a:buChar char="•"/>
              <a:defRPr sz="1688"/>
            </a:lvl4pPr>
            <a:lvl5pPr marL="1062312" indent="-109895">
              <a:spcBef>
                <a:spcPts val="450"/>
              </a:spcBef>
              <a:buSzPct val="75000"/>
              <a:buChar char="•"/>
              <a:defRPr sz="1688"/>
            </a:lvl5pPr>
          </a:lstStyle>
          <a:p>
            <a:pPr lvl="0">
              <a:defRPr sz="1800">
                <a:solidFill>
                  <a:srgbClr val="000000"/>
                </a:solidFill>
              </a:defRPr>
            </a:pPr>
            <a:r>
              <a:rPr sz="1688">
                <a:solidFill>
                  <a:srgbClr val="FFFFFF"/>
                </a:solidFill>
              </a:rPr>
              <a:t>Body Level One</a:t>
            </a:r>
          </a:p>
          <a:p>
            <a:pPr lvl="1">
              <a:defRPr sz="1800">
                <a:solidFill>
                  <a:srgbClr val="000000"/>
                </a:solidFill>
              </a:defRPr>
            </a:pPr>
            <a:r>
              <a:rPr sz="1688">
                <a:solidFill>
                  <a:srgbClr val="FFFFFF"/>
                </a:solidFill>
              </a:rPr>
              <a:t>Body Level Two</a:t>
            </a:r>
          </a:p>
          <a:p>
            <a:pPr lvl="2">
              <a:defRPr sz="1800">
                <a:solidFill>
                  <a:srgbClr val="000000"/>
                </a:solidFill>
              </a:defRPr>
            </a:pPr>
            <a:r>
              <a:rPr sz="1688">
                <a:solidFill>
                  <a:srgbClr val="FFFFFF"/>
                </a:solidFill>
              </a:rPr>
              <a:t>Body Level Three</a:t>
            </a:r>
          </a:p>
          <a:p>
            <a:pPr lvl="3">
              <a:defRPr sz="1800">
                <a:solidFill>
                  <a:srgbClr val="000000"/>
                </a:solidFill>
              </a:defRPr>
            </a:pPr>
            <a:r>
              <a:rPr sz="1688">
                <a:solidFill>
                  <a:srgbClr val="FFFFFF"/>
                </a:solidFill>
              </a:rPr>
              <a:t>Body Level Four</a:t>
            </a:r>
          </a:p>
          <a:p>
            <a:pPr lvl="4">
              <a:defRPr sz="1800">
                <a:solidFill>
                  <a:srgbClr val="000000"/>
                </a:solidFill>
              </a:defRPr>
            </a:pPr>
            <a:r>
              <a:rPr sz="1688">
                <a:solidFill>
                  <a:srgbClr val="FFFFFF"/>
                </a:solidFill>
              </a:rPr>
              <a:t>Body Level Five</a:t>
            </a:r>
          </a:p>
        </p:txBody>
      </p:sp>
      <p:pic>
        <p:nvPicPr>
          <p:cNvPr id="31" name="logo-for-Photo-BKGD.png"/>
          <p:cNvPicPr/>
          <p:nvPr/>
        </p:nvPicPr>
        <p:blipFill>
          <a:blip r:embed="rId2">
            <a:extLst/>
          </a:blip>
          <a:stretch>
            <a:fillRect/>
          </a:stretch>
        </p:blipFill>
        <p:spPr>
          <a:xfrm>
            <a:off x="350044" y="4610100"/>
            <a:ext cx="2071688" cy="190500"/>
          </a:xfrm>
          <a:prstGeom prst="rect">
            <a:avLst/>
          </a:prstGeom>
          <a:ln w="12700">
            <a:miter lim="400000"/>
          </a:ln>
        </p:spPr>
      </p:pic>
    </p:spTree>
    <p:extLst>
      <p:ext uri="{BB962C8B-B14F-4D97-AF65-F5344CB8AC3E}">
        <p14:creationId xmlns:p14="http://schemas.microsoft.com/office/powerpoint/2010/main" val="758698219"/>
      </p:ext>
    </p:extLst>
  </p:cSld>
  <p:clrMapOvr>
    <a:masterClrMapping/>
  </p:clrMapOvr>
  <p:transition spd="med"/>
</p:sldLayout>
</file>

<file path=ppt/slideLayouts/slideLayout9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2" y="1200151"/>
            <a:ext cx="4086225" cy="3394472"/>
          </a:xfrm>
          <a:prstGeom prst="rect">
            <a:avLst/>
          </a:prstGeom>
        </p:spPr>
        <p:txBody>
          <a:bodyPr lIns="34290" tIns="17145" rIns="34290" bIns="17145"/>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00577" y="1200151"/>
            <a:ext cx="4086225" cy="3394472"/>
          </a:xfrm>
          <a:prstGeom prst="rect">
            <a:avLst/>
          </a:prstGeom>
        </p:spPr>
        <p:txBody>
          <a:bodyPr lIns="34290" tIns="17145" rIns="34290" bIns="17145"/>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10748091"/>
      </p:ext>
    </p:extLst>
  </p:cSld>
  <p:clrMapOvr>
    <a:masterClrMapping/>
  </p:clrMapOvr>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386" cy="479822"/>
          </a:xfrm>
          <a:prstGeom prst="rect">
            <a:avLst/>
          </a:prstGeom>
        </p:spPr>
        <p:txBody>
          <a:bodyPr lIns="34290" tIns="17145" rIns="34290" bIns="17145"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a:t>Click to edit Master text styles</a:t>
            </a:r>
          </a:p>
        </p:txBody>
      </p:sp>
      <p:sp>
        <p:nvSpPr>
          <p:cNvPr id="4" name="Content Placeholder 3"/>
          <p:cNvSpPr>
            <a:spLocks noGrp="1"/>
          </p:cNvSpPr>
          <p:nvPr>
            <p:ph sz="half" idx="2"/>
          </p:nvPr>
        </p:nvSpPr>
        <p:spPr>
          <a:xfrm>
            <a:off x="457200" y="1631156"/>
            <a:ext cx="4040386" cy="2963466"/>
          </a:xfrm>
          <a:prstGeom prst="rect">
            <a:avLst/>
          </a:prstGeom>
        </p:spPr>
        <p:txBody>
          <a:bodyPr lIns="34290" tIns="17145" rIns="34290" bIns="17145"/>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224" y="1151335"/>
            <a:ext cx="4041576" cy="479822"/>
          </a:xfrm>
          <a:prstGeom prst="rect">
            <a:avLst/>
          </a:prstGeom>
        </p:spPr>
        <p:txBody>
          <a:bodyPr lIns="34290" tIns="17145" rIns="34290" bIns="17145"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a:t>Click to edit Master text styles</a:t>
            </a:r>
          </a:p>
        </p:txBody>
      </p:sp>
      <p:sp>
        <p:nvSpPr>
          <p:cNvPr id="6" name="Content Placeholder 5"/>
          <p:cNvSpPr>
            <a:spLocks noGrp="1"/>
          </p:cNvSpPr>
          <p:nvPr>
            <p:ph sz="quarter" idx="4"/>
          </p:nvPr>
        </p:nvSpPr>
        <p:spPr>
          <a:xfrm>
            <a:off x="4645224" y="1631156"/>
            <a:ext cx="4041576" cy="2963466"/>
          </a:xfrm>
          <a:prstGeom prst="rect">
            <a:avLst/>
          </a:prstGeom>
        </p:spPr>
        <p:txBody>
          <a:bodyPr lIns="34290" tIns="17145" rIns="34290" bIns="17145"/>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01023684"/>
      </p:ext>
    </p:extLst>
  </p:cSld>
  <p:clrMapOvr>
    <a:masterClrMapping/>
  </p:clrMapOvr>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86245480"/>
      </p:ext>
    </p:extLst>
  </p:cSld>
  <p:clrMapOvr>
    <a:masterClrMapping/>
  </p:clrMapOvr>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15091524"/>
      </p:ext>
    </p:extLst>
  </p:cSld>
  <p:clrMapOvr>
    <a:masterClrMapping/>
  </p:clrMapOvr>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7"/>
            <a:ext cx="3008114" cy="871538"/>
          </a:xfrm>
        </p:spPr>
        <p:txBody>
          <a:bodyPr anchor="b"/>
          <a:lstStyle>
            <a:lvl1pPr algn="l">
              <a:defRPr sz="800" b="1"/>
            </a:lvl1pPr>
          </a:lstStyle>
          <a:p>
            <a:r>
              <a:rPr lang="en-US"/>
              <a:t>Click to edit Master title style</a:t>
            </a:r>
          </a:p>
        </p:txBody>
      </p:sp>
      <p:sp>
        <p:nvSpPr>
          <p:cNvPr id="3" name="Content Placeholder 2"/>
          <p:cNvSpPr>
            <a:spLocks noGrp="1"/>
          </p:cNvSpPr>
          <p:nvPr>
            <p:ph idx="1"/>
          </p:nvPr>
        </p:nvSpPr>
        <p:spPr>
          <a:xfrm>
            <a:off x="3574852" y="204788"/>
            <a:ext cx="5111948" cy="4389834"/>
          </a:xfrm>
          <a:prstGeom prst="rect">
            <a:avLst/>
          </a:prstGeom>
        </p:spPr>
        <p:txBody>
          <a:bodyPr lIns="34290" tIns="17145" rIns="34290" bIns="17145"/>
          <a:lstStyle>
            <a:lvl1pPr>
              <a:defRPr sz="1200"/>
            </a:lvl1pPr>
            <a:lvl2pPr>
              <a:defRPr sz="1100"/>
            </a:lvl2pPr>
            <a:lvl3pPr>
              <a:defRPr sz="900"/>
            </a:lvl3pPr>
            <a:lvl4pPr>
              <a:defRPr sz="800"/>
            </a:lvl4pPr>
            <a:lvl5pPr>
              <a:defRPr sz="800"/>
            </a:lvl5pPr>
            <a:lvl6pPr>
              <a:defRPr sz="800"/>
            </a:lvl6pPr>
            <a:lvl7pPr>
              <a:defRPr sz="800"/>
            </a:lvl7pPr>
            <a:lvl8pPr>
              <a:defRPr sz="800"/>
            </a:lvl8pPr>
            <a:lvl9pPr>
              <a:defRPr sz="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076326"/>
            <a:ext cx="3008114" cy="3518297"/>
          </a:xfrm>
          <a:prstGeom prst="rect">
            <a:avLst/>
          </a:prstGeom>
        </p:spPr>
        <p:txBody>
          <a:bodyPr lIns="34290" tIns="17145" rIns="34290" bIns="17145"/>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a:t>Click to edit Master text styles</a:t>
            </a:r>
          </a:p>
        </p:txBody>
      </p:sp>
    </p:spTree>
    <p:extLst>
      <p:ext uri="{BB962C8B-B14F-4D97-AF65-F5344CB8AC3E}">
        <p14:creationId xmlns:p14="http://schemas.microsoft.com/office/powerpoint/2010/main" val="1525754616"/>
      </p:ext>
    </p:extLst>
  </p:cSld>
  <p:clrMapOvr>
    <a:masterClrMapping/>
  </p:clrMapOvr>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486" y="3600451"/>
            <a:ext cx="5486400" cy="425053"/>
          </a:xfrm>
        </p:spPr>
        <p:txBody>
          <a:bodyPr anchor="b"/>
          <a:lstStyle>
            <a:lvl1pPr algn="l">
              <a:defRPr sz="800" b="1"/>
            </a:lvl1pPr>
          </a:lstStyle>
          <a:p>
            <a:r>
              <a:rPr lang="en-US"/>
              <a:t>Click to edit Master title style</a:t>
            </a:r>
          </a:p>
        </p:txBody>
      </p:sp>
      <p:sp>
        <p:nvSpPr>
          <p:cNvPr id="3" name="Picture Placeholder 2"/>
          <p:cNvSpPr>
            <a:spLocks noGrp="1"/>
          </p:cNvSpPr>
          <p:nvPr>
            <p:ph type="pic" idx="1"/>
          </p:nvPr>
        </p:nvSpPr>
        <p:spPr>
          <a:xfrm>
            <a:off x="1792486" y="459581"/>
            <a:ext cx="5486400" cy="3086100"/>
          </a:xfrm>
          <a:prstGeom prst="rect">
            <a:avLst/>
          </a:prstGeom>
        </p:spPr>
        <p:txBody>
          <a:bodyPr lIns="34290" tIns="17145" rIns="34290" bIns="17145"/>
          <a:lstStyle>
            <a:lvl1pPr marL="0" indent="0">
              <a:buNone/>
              <a:defRPr sz="1200"/>
            </a:lvl1pPr>
            <a:lvl2pPr marL="171450" indent="0">
              <a:buNone/>
              <a:defRPr sz="1100"/>
            </a:lvl2pPr>
            <a:lvl3pPr marL="342900" indent="0">
              <a:buNone/>
              <a:defRPr sz="900"/>
            </a:lvl3pPr>
            <a:lvl4pPr marL="514350" indent="0">
              <a:buNone/>
              <a:defRPr sz="800"/>
            </a:lvl4pPr>
            <a:lvl5pPr marL="685800" indent="0">
              <a:buNone/>
              <a:defRPr sz="800"/>
            </a:lvl5pPr>
            <a:lvl6pPr marL="857250" indent="0">
              <a:buNone/>
              <a:defRPr sz="800"/>
            </a:lvl6pPr>
            <a:lvl7pPr marL="1028700" indent="0">
              <a:buNone/>
              <a:defRPr sz="800"/>
            </a:lvl7pPr>
            <a:lvl8pPr marL="1200150" indent="0">
              <a:buNone/>
              <a:defRPr sz="800"/>
            </a:lvl8pPr>
            <a:lvl9pPr marL="1371600" indent="0">
              <a:buNone/>
              <a:defRPr sz="800"/>
            </a:lvl9pPr>
          </a:lstStyle>
          <a:p>
            <a:pPr lvl="0"/>
            <a:r>
              <a:rPr lang="en-US" noProof="0">
                <a:sym typeface="Lucida Grande" charset="0"/>
              </a:rPr>
              <a:t>Click icon to add picture</a:t>
            </a:r>
          </a:p>
        </p:txBody>
      </p:sp>
      <p:sp>
        <p:nvSpPr>
          <p:cNvPr id="4" name="Text Placeholder 3"/>
          <p:cNvSpPr>
            <a:spLocks noGrp="1"/>
          </p:cNvSpPr>
          <p:nvPr>
            <p:ph type="body" sz="half" idx="2"/>
          </p:nvPr>
        </p:nvSpPr>
        <p:spPr>
          <a:xfrm>
            <a:off x="1792486" y="4025504"/>
            <a:ext cx="5486400" cy="603647"/>
          </a:xfrm>
          <a:prstGeom prst="rect">
            <a:avLst/>
          </a:prstGeom>
        </p:spPr>
        <p:txBody>
          <a:bodyPr lIns="34290" tIns="17145" rIns="34290" bIns="17145"/>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a:t>Click to edit Master text styles</a:t>
            </a:r>
          </a:p>
        </p:txBody>
      </p:sp>
    </p:spTree>
    <p:extLst>
      <p:ext uri="{BB962C8B-B14F-4D97-AF65-F5344CB8AC3E}">
        <p14:creationId xmlns:p14="http://schemas.microsoft.com/office/powerpoint/2010/main" val="570732090"/>
      </p:ext>
    </p:extLst>
  </p:cSld>
  <p:clrMapOvr>
    <a:masterClrMapping/>
  </p:clrMapOvr>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a:xfrm>
            <a:off x="457200" y="1200151"/>
            <a:ext cx="8229600" cy="3394472"/>
          </a:xfrm>
          <a:prstGeom prst="rect">
            <a:avLst/>
          </a:prstGeom>
        </p:spPr>
        <p:txBody>
          <a:bodyPr vert="eaVert" lIns="34290" tIns="17145" rIns="34290" bIns="17145"/>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57335920"/>
      </p:ext>
    </p:extLst>
  </p:cSld>
  <p:clrMapOvr>
    <a:masterClrMapping/>
  </p:clrMapOvr>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58367"/>
            <a:ext cx="2057400" cy="4336256"/>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58367"/>
            <a:ext cx="6115050" cy="4336256"/>
          </a:xfrm>
          <a:prstGeom prst="rect">
            <a:avLst/>
          </a:prstGeom>
        </p:spPr>
        <p:txBody>
          <a:bodyPr vert="eaVert" lIns="34290" tIns="17145" rIns="34290" bIns="17145"/>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07192773"/>
      </p:ext>
    </p:extLst>
  </p:cSld>
  <p:clrMapOvr>
    <a:masterClrMapping/>
  </p:clrMapOvr>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a:prstGeom prst="rect">
            <a:avLst/>
          </a:prstGeom>
        </p:spPr>
        <p:txBody>
          <a:bodyPr lIns="34290" tIns="17145" rIns="34290" bIns="17145"/>
          <a:lstStyle>
            <a:lvl1pPr marL="0" indent="0" algn="ctr">
              <a:buNone/>
              <a:defRPr/>
            </a:lvl1pPr>
            <a:lvl2pPr marL="171450" indent="0" algn="ctr">
              <a:buNone/>
              <a:defRPr/>
            </a:lvl2pPr>
            <a:lvl3pPr marL="342900" indent="0" algn="ctr">
              <a:buNone/>
              <a:defRPr/>
            </a:lvl3pPr>
            <a:lvl4pPr marL="514350" indent="0" algn="ctr">
              <a:buNone/>
              <a:defRPr/>
            </a:lvl4pPr>
            <a:lvl5pPr marL="685800" indent="0" algn="ctr">
              <a:buNone/>
              <a:defRPr/>
            </a:lvl5pPr>
            <a:lvl6pPr marL="857250" indent="0" algn="ctr">
              <a:buNone/>
              <a:defRPr/>
            </a:lvl6pPr>
            <a:lvl7pPr marL="1028700" indent="0" algn="ctr">
              <a:buNone/>
              <a:defRPr/>
            </a:lvl7pPr>
            <a:lvl8pPr marL="1200150" indent="0" algn="ctr">
              <a:buNone/>
              <a:defRPr/>
            </a:lvl8pPr>
            <a:lvl9pPr marL="1371600" indent="0" algn="ctr">
              <a:buNone/>
              <a:defRPr/>
            </a:lvl9pPr>
          </a:lstStyle>
          <a:p>
            <a:r>
              <a:rPr lang="en-US"/>
              <a:t>Click to edit Master subtitle style</a:t>
            </a:r>
          </a:p>
        </p:txBody>
      </p:sp>
    </p:spTree>
    <p:extLst>
      <p:ext uri="{BB962C8B-B14F-4D97-AF65-F5344CB8AC3E}">
        <p14:creationId xmlns:p14="http://schemas.microsoft.com/office/powerpoint/2010/main" val="1411887758"/>
      </p:ext>
    </p:extLst>
  </p:cSld>
  <p:clrMapOvr>
    <a:masterClrMapping/>
  </p:clrMapOvr>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457200" y="1200151"/>
            <a:ext cx="8229600" cy="3394472"/>
          </a:xfrm>
          <a:prstGeom prst="rect">
            <a:avLst/>
          </a:prstGeom>
        </p:spPr>
        <p:txBody>
          <a:bodyPr lIns="34290" tIns="17145" rIns="34290" bIns="17145"/>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17029587"/>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05.xml"/><Relationship Id="rId3" Type="http://schemas.openxmlformats.org/officeDocument/2006/relationships/slideLayout" Target="../slideLayouts/slideLayout100.xml"/><Relationship Id="rId7" Type="http://schemas.openxmlformats.org/officeDocument/2006/relationships/slideLayout" Target="../slideLayouts/slideLayout104.xml"/><Relationship Id="rId12" Type="http://schemas.openxmlformats.org/officeDocument/2006/relationships/theme" Target="../theme/theme10.xml"/><Relationship Id="rId2" Type="http://schemas.openxmlformats.org/officeDocument/2006/relationships/slideLayout" Target="../slideLayouts/slideLayout99.xml"/><Relationship Id="rId1" Type="http://schemas.openxmlformats.org/officeDocument/2006/relationships/slideLayout" Target="../slideLayouts/slideLayout98.xml"/><Relationship Id="rId6" Type="http://schemas.openxmlformats.org/officeDocument/2006/relationships/slideLayout" Target="../slideLayouts/slideLayout103.xml"/><Relationship Id="rId11" Type="http://schemas.openxmlformats.org/officeDocument/2006/relationships/slideLayout" Target="../slideLayouts/slideLayout108.xml"/><Relationship Id="rId5" Type="http://schemas.openxmlformats.org/officeDocument/2006/relationships/slideLayout" Target="../slideLayouts/slideLayout102.xml"/><Relationship Id="rId10" Type="http://schemas.openxmlformats.org/officeDocument/2006/relationships/slideLayout" Target="../slideLayouts/slideLayout107.xml"/><Relationship Id="rId4" Type="http://schemas.openxmlformats.org/officeDocument/2006/relationships/slideLayout" Target="../slideLayouts/slideLayout101.xml"/><Relationship Id="rId9" Type="http://schemas.openxmlformats.org/officeDocument/2006/relationships/slideLayout" Target="../slideLayouts/slideLayout106.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16.xml"/><Relationship Id="rId3" Type="http://schemas.openxmlformats.org/officeDocument/2006/relationships/slideLayout" Target="../slideLayouts/slideLayout111.xml"/><Relationship Id="rId7" Type="http://schemas.openxmlformats.org/officeDocument/2006/relationships/slideLayout" Target="../slideLayouts/slideLayout115.xml"/><Relationship Id="rId12" Type="http://schemas.openxmlformats.org/officeDocument/2006/relationships/theme" Target="../theme/theme11.xml"/><Relationship Id="rId2" Type="http://schemas.openxmlformats.org/officeDocument/2006/relationships/slideLayout" Target="../slideLayouts/slideLayout110.xml"/><Relationship Id="rId1" Type="http://schemas.openxmlformats.org/officeDocument/2006/relationships/slideLayout" Target="../slideLayouts/slideLayout109.xml"/><Relationship Id="rId6" Type="http://schemas.openxmlformats.org/officeDocument/2006/relationships/slideLayout" Target="../slideLayouts/slideLayout114.xml"/><Relationship Id="rId11" Type="http://schemas.openxmlformats.org/officeDocument/2006/relationships/slideLayout" Target="../slideLayouts/slideLayout119.xml"/><Relationship Id="rId5" Type="http://schemas.openxmlformats.org/officeDocument/2006/relationships/slideLayout" Target="../slideLayouts/slideLayout113.xml"/><Relationship Id="rId10" Type="http://schemas.openxmlformats.org/officeDocument/2006/relationships/slideLayout" Target="../slideLayouts/slideLayout118.xml"/><Relationship Id="rId4" Type="http://schemas.openxmlformats.org/officeDocument/2006/relationships/slideLayout" Target="../slideLayouts/slideLayout112.xml"/><Relationship Id="rId9" Type="http://schemas.openxmlformats.org/officeDocument/2006/relationships/slideLayout" Target="../slideLayouts/slideLayout117.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27.xml"/><Relationship Id="rId3" Type="http://schemas.openxmlformats.org/officeDocument/2006/relationships/slideLayout" Target="../slideLayouts/slideLayout122.xml"/><Relationship Id="rId7" Type="http://schemas.openxmlformats.org/officeDocument/2006/relationships/slideLayout" Target="../slideLayouts/slideLayout126.xml"/><Relationship Id="rId12" Type="http://schemas.openxmlformats.org/officeDocument/2006/relationships/theme" Target="../theme/theme12.xml"/><Relationship Id="rId2" Type="http://schemas.openxmlformats.org/officeDocument/2006/relationships/slideLayout" Target="../slideLayouts/slideLayout121.xml"/><Relationship Id="rId1" Type="http://schemas.openxmlformats.org/officeDocument/2006/relationships/slideLayout" Target="../slideLayouts/slideLayout120.xml"/><Relationship Id="rId6" Type="http://schemas.openxmlformats.org/officeDocument/2006/relationships/slideLayout" Target="../slideLayouts/slideLayout125.xml"/><Relationship Id="rId11" Type="http://schemas.openxmlformats.org/officeDocument/2006/relationships/slideLayout" Target="../slideLayouts/slideLayout130.xml"/><Relationship Id="rId5" Type="http://schemas.openxmlformats.org/officeDocument/2006/relationships/slideLayout" Target="../slideLayouts/slideLayout124.xml"/><Relationship Id="rId10" Type="http://schemas.openxmlformats.org/officeDocument/2006/relationships/slideLayout" Target="../slideLayouts/slideLayout129.xml"/><Relationship Id="rId4" Type="http://schemas.openxmlformats.org/officeDocument/2006/relationships/slideLayout" Target="../slideLayouts/slideLayout123.xml"/><Relationship Id="rId9" Type="http://schemas.openxmlformats.org/officeDocument/2006/relationships/slideLayout" Target="../slideLayouts/slideLayout128.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138.xml"/><Relationship Id="rId3" Type="http://schemas.openxmlformats.org/officeDocument/2006/relationships/slideLayout" Target="../slideLayouts/slideLayout133.xml"/><Relationship Id="rId7" Type="http://schemas.openxmlformats.org/officeDocument/2006/relationships/slideLayout" Target="../slideLayouts/slideLayout137.xml"/><Relationship Id="rId12" Type="http://schemas.openxmlformats.org/officeDocument/2006/relationships/theme" Target="../theme/theme13.xml"/><Relationship Id="rId2" Type="http://schemas.openxmlformats.org/officeDocument/2006/relationships/slideLayout" Target="../slideLayouts/slideLayout132.xml"/><Relationship Id="rId1" Type="http://schemas.openxmlformats.org/officeDocument/2006/relationships/slideLayout" Target="../slideLayouts/slideLayout131.xml"/><Relationship Id="rId6" Type="http://schemas.openxmlformats.org/officeDocument/2006/relationships/slideLayout" Target="../slideLayouts/slideLayout136.xml"/><Relationship Id="rId11" Type="http://schemas.openxmlformats.org/officeDocument/2006/relationships/slideLayout" Target="../slideLayouts/slideLayout141.xml"/><Relationship Id="rId5" Type="http://schemas.openxmlformats.org/officeDocument/2006/relationships/slideLayout" Target="../slideLayouts/slideLayout135.xml"/><Relationship Id="rId10" Type="http://schemas.openxmlformats.org/officeDocument/2006/relationships/slideLayout" Target="../slideLayouts/slideLayout140.xml"/><Relationship Id="rId4" Type="http://schemas.openxmlformats.org/officeDocument/2006/relationships/slideLayout" Target="../slideLayouts/slideLayout134.xml"/><Relationship Id="rId9" Type="http://schemas.openxmlformats.org/officeDocument/2006/relationships/slideLayout" Target="../slideLayouts/slideLayout139.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149.xml"/><Relationship Id="rId3" Type="http://schemas.openxmlformats.org/officeDocument/2006/relationships/slideLayout" Target="../slideLayouts/slideLayout144.xml"/><Relationship Id="rId7" Type="http://schemas.openxmlformats.org/officeDocument/2006/relationships/slideLayout" Target="../slideLayouts/slideLayout148.xml"/><Relationship Id="rId12" Type="http://schemas.openxmlformats.org/officeDocument/2006/relationships/theme" Target="../theme/theme14.xml"/><Relationship Id="rId2" Type="http://schemas.openxmlformats.org/officeDocument/2006/relationships/slideLayout" Target="../slideLayouts/slideLayout143.xml"/><Relationship Id="rId1" Type="http://schemas.openxmlformats.org/officeDocument/2006/relationships/slideLayout" Target="../slideLayouts/slideLayout142.xml"/><Relationship Id="rId6" Type="http://schemas.openxmlformats.org/officeDocument/2006/relationships/slideLayout" Target="../slideLayouts/slideLayout147.xml"/><Relationship Id="rId11" Type="http://schemas.openxmlformats.org/officeDocument/2006/relationships/slideLayout" Target="../slideLayouts/slideLayout152.xml"/><Relationship Id="rId5" Type="http://schemas.openxmlformats.org/officeDocument/2006/relationships/slideLayout" Target="../slideLayouts/slideLayout146.xml"/><Relationship Id="rId10" Type="http://schemas.openxmlformats.org/officeDocument/2006/relationships/slideLayout" Target="../slideLayouts/slideLayout151.xml"/><Relationship Id="rId4" Type="http://schemas.openxmlformats.org/officeDocument/2006/relationships/slideLayout" Target="../slideLayouts/slideLayout145.xml"/><Relationship Id="rId9" Type="http://schemas.openxmlformats.org/officeDocument/2006/relationships/slideLayout" Target="../slideLayouts/slideLayout150.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160.xml"/><Relationship Id="rId3" Type="http://schemas.openxmlformats.org/officeDocument/2006/relationships/slideLayout" Target="../slideLayouts/slideLayout155.xml"/><Relationship Id="rId7" Type="http://schemas.openxmlformats.org/officeDocument/2006/relationships/slideLayout" Target="../slideLayouts/slideLayout159.xml"/><Relationship Id="rId12" Type="http://schemas.openxmlformats.org/officeDocument/2006/relationships/theme" Target="../theme/theme15.xml"/><Relationship Id="rId2" Type="http://schemas.openxmlformats.org/officeDocument/2006/relationships/slideLayout" Target="../slideLayouts/slideLayout154.xml"/><Relationship Id="rId1" Type="http://schemas.openxmlformats.org/officeDocument/2006/relationships/slideLayout" Target="../slideLayouts/slideLayout153.xml"/><Relationship Id="rId6" Type="http://schemas.openxmlformats.org/officeDocument/2006/relationships/slideLayout" Target="../slideLayouts/slideLayout158.xml"/><Relationship Id="rId11" Type="http://schemas.openxmlformats.org/officeDocument/2006/relationships/slideLayout" Target="../slideLayouts/slideLayout163.xml"/><Relationship Id="rId5" Type="http://schemas.openxmlformats.org/officeDocument/2006/relationships/slideLayout" Target="../slideLayouts/slideLayout157.xml"/><Relationship Id="rId10" Type="http://schemas.openxmlformats.org/officeDocument/2006/relationships/slideLayout" Target="../slideLayouts/slideLayout162.xml"/><Relationship Id="rId4" Type="http://schemas.openxmlformats.org/officeDocument/2006/relationships/slideLayout" Target="../slideLayouts/slideLayout156.xml"/><Relationship Id="rId9" Type="http://schemas.openxmlformats.org/officeDocument/2006/relationships/slideLayout" Target="../slideLayouts/slideLayout161.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171.xml"/><Relationship Id="rId3" Type="http://schemas.openxmlformats.org/officeDocument/2006/relationships/slideLayout" Target="../slideLayouts/slideLayout166.xml"/><Relationship Id="rId7" Type="http://schemas.openxmlformats.org/officeDocument/2006/relationships/slideLayout" Target="../slideLayouts/slideLayout170.xml"/><Relationship Id="rId12" Type="http://schemas.openxmlformats.org/officeDocument/2006/relationships/theme" Target="../theme/theme16.xml"/><Relationship Id="rId2" Type="http://schemas.openxmlformats.org/officeDocument/2006/relationships/slideLayout" Target="../slideLayouts/slideLayout165.xml"/><Relationship Id="rId1" Type="http://schemas.openxmlformats.org/officeDocument/2006/relationships/slideLayout" Target="../slideLayouts/slideLayout164.xml"/><Relationship Id="rId6" Type="http://schemas.openxmlformats.org/officeDocument/2006/relationships/slideLayout" Target="../slideLayouts/slideLayout169.xml"/><Relationship Id="rId11" Type="http://schemas.openxmlformats.org/officeDocument/2006/relationships/slideLayout" Target="../slideLayouts/slideLayout174.xml"/><Relationship Id="rId5" Type="http://schemas.openxmlformats.org/officeDocument/2006/relationships/slideLayout" Target="../slideLayouts/slideLayout168.xml"/><Relationship Id="rId10" Type="http://schemas.openxmlformats.org/officeDocument/2006/relationships/slideLayout" Target="../slideLayouts/slideLayout173.xml"/><Relationship Id="rId4" Type="http://schemas.openxmlformats.org/officeDocument/2006/relationships/slideLayout" Target="../slideLayouts/slideLayout167.xml"/><Relationship Id="rId9" Type="http://schemas.openxmlformats.org/officeDocument/2006/relationships/slideLayout" Target="../slideLayouts/slideLayout172.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182.xml"/><Relationship Id="rId13" Type="http://schemas.openxmlformats.org/officeDocument/2006/relationships/image" Target="../media/image4.png"/><Relationship Id="rId3" Type="http://schemas.openxmlformats.org/officeDocument/2006/relationships/slideLayout" Target="../slideLayouts/slideLayout177.xml"/><Relationship Id="rId7" Type="http://schemas.openxmlformats.org/officeDocument/2006/relationships/slideLayout" Target="../slideLayouts/slideLayout181.xml"/><Relationship Id="rId12" Type="http://schemas.openxmlformats.org/officeDocument/2006/relationships/theme" Target="../theme/theme17.xml"/><Relationship Id="rId2" Type="http://schemas.openxmlformats.org/officeDocument/2006/relationships/slideLayout" Target="../slideLayouts/slideLayout176.xml"/><Relationship Id="rId1" Type="http://schemas.openxmlformats.org/officeDocument/2006/relationships/slideLayout" Target="../slideLayouts/slideLayout175.xml"/><Relationship Id="rId6" Type="http://schemas.openxmlformats.org/officeDocument/2006/relationships/slideLayout" Target="../slideLayouts/slideLayout180.xml"/><Relationship Id="rId11" Type="http://schemas.openxmlformats.org/officeDocument/2006/relationships/slideLayout" Target="../slideLayouts/slideLayout185.xml"/><Relationship Id="rId5" Type="http://schemas.openxmlformats.org/officeDocument/2006/relationships/slideLayout" Target="../slideLayouts/slideLayout179.xml"/><Relationship Id="rId10" Type="http://schemas.openxmlformats.org/officeDocument/2006/relationships/slideLayout" Target="../slideLayouts/slideLayout184.xml"/><Relationship Id="rId4" Type="http://schemas.openxmlformats.org/officeDocument/2006/relationships/slideLayout" Target="../slideLayouts/slideLayout178.xml"/><Relationship Id="rId9" Type="http://schemas.openxmlformats.org/officeDocument/2006/relationships/slideLayout" Target="../slideLayouts/slideLayout183.xml"/></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193.xml"/><Relationship Id="rId3" Type="http://schemas.openxmlformats.org/officeDocument/2006/relationships/slideLayout" Target="../slideLayouts/slideLayout188.xml"/><Relationship Id="rId7" Type="http://schemas.openxmlformats.org/officeDocument/2006/relationships/slideLayout" Target="../slideLayouts/slideLayout192.xml"/><Relationship Id="rId12" Type="http://schemas.openxmlformats.org/officeDocument/2006/relationships/theme" Target="../theme/theme18.xml"/><Relationship Id="rId2" Type="http://schemas.openxmlformats.org/officeDocument/2006/relationships/slideLayout" Target="../slideLayouts/slideLayout187.xml"/><Relationship Id="rId1" Type="http://schemas.openxmlformats.org/officeDocument/2006/relationships/slideLayout" Target="../slideLayouts/slideLayout186.xml"/><Relationship Id="rId6" Type="http://schemas.openxmlformats.org/officeDocument/2006/relationships/slideLayout" Target="../slideLayouts/slideLayout191.xml"/><Relationship Id="rId11" Type="http://schemas.openxmlformats.org/officeDocument/2006/relationships/slideLayout" Target="../slideLayouts/slideLayout196.xml"/><Relationship Id="rId5" Type="http://schemas.openxmlformats.org/officeDocument/2006/relationships/slideLayout" Target="../slideLayouts/slideLayout190.xml"/><Relationship Id="rId10" Type="http://schemas.openxmlformats.org/officeDocument/2006/relationships/slideLayout" Target="../slideLayouts/slideLayout195.xml"/><Relationship Id="rId4" Type="http://schemas.openxmlformats.org/officeDocument/2006/relationships/slideLayout" Target="../slideLayouts/slideLayout189.xml"/><Relationship Id="rId9" Type="http://schemas.openxmlformats.org/officeDocument/2006/relationships/slideLayout" Target="../slideLayouts/slideLayout194.xml"/></Relationships>
</file>

<file path=ppt/slideMasters/_rels/slideMaster19.xml.rels><?xml version="1.0" encoding="UTF-8" standalone="yes"?>
<Relationships xmlns="http://schemas.openxmlformats.org/package/2006/relationships"><Relationship Id="rId8" Type="http://schemas.openxmlformats.org/officeDocument/2006/relationships/slideLayout" Target="../slideLayouts/slideLayout204.xml"/><Relationship Id="rId3" Type="http://schemas.openxmlformats.org/officeDocument/2006/relationships/slideLayout" Target="../slideLayouts/slideLayout199.xml"/><Relationship Id="rId7" Type="http://schemas.openxmlformats.org/officeDocument/2006/relationships/slideLayout" Target="../slideLayouts/slideLayout203.xml"/><Relationship Id="rId12" Type="http://schemas.openxmlformats.org/officeDocument/2006/relationships/theme" Target="../theme/theme19.xml"/><Relationship Id="rId2" Type="http://schemas.openxmlformats.org/officeDocument/2006/relationships/slideLayout" Target="../slideLayouts/slideLayout198.xml"/><Relationship Id="rId1" Type="http://schemas.openxmlformats.org/officeDocument/2006/relationships/slideLayout" Target="../slideLayouts/slideLayout197.xml"/><Relationship Id="rId6" Type="http://schemas.openxmlformats.org/officeDocument/2006/relationships/slideLayout" Target="../slideLayouts/slideLayout202.xml"/><Relationship Id="rId11" Type="http://schemas.openxmlformats.org/officeDocument/2006/relationships/slideLayout" Target="../slideLayouts/slideLayout207.xml"/><Relationship Id="rId5" Type="http://schemas.openxmlformats.org/officeDocument/2006/relationships/slideLayout" Target="../slideLayouts/slideLayout201.xml"/><Relationship Id="rId10" Type="http://schemas.openxmlformats.org/officeDocument/2006/relationships/slideLayout" Target="../slideLayouts/slideLayout206.xml"/><Relationship Id="rId4" Type="http://schemas.openxmlformats.org/officeDocument/2006/relationships/slideLayout" Target="../slideLayouts/slideLayout200.xml"/><Relationship Id="rId9" Type="http://schemas.openxmlformats.org/officeDocument/2006/relationships/slideLayout" Target="../slideLayouts/slideLayout205.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3" Type="http://schemas.openxmlformats.org/officeDocument/2006/relationships/slideLayout" Target="../slideLayouts/slideLayout12.xml"/><Relationship Id="rId7" Type="http://schemas.openxmlformats.org/officeDocument/2006/relationships/slideLayout" Target="../slideLayouts/slideLayout16.xml"/><Relationship Id="rId12" Type="http://schemas.openxmlformats.org/officeDocument/2006/relationships/theme" Target="../theme/theme2.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5" Type="http://schemas.openxmlformats.org/officeDocument/2006/relationships/slideLayout" Target="../slideLayouts/slideLayout14.xml"/><Relationship Id="rId10" Type="http://schemas.openxmlformats.org/officeDocument/2006/relationships/slideLayout" Target="../slideLayouts/slideLayout19.xml"/><Relationship Id="rId4" Type="http://schemas.openxmlformats.org/officeDocument/2006/relationships/slideLayout" Target="../slideLayouts/slideLayout13.xml"/><Relationship Id="rId9" Type="http://schemas.openxmlformats.org/officeDocument/2006/relationships/slideLayout" Target="../slideLayouts/slideLayout18.xml"/></Relationships>
</file>

<file path=ppt/slideMasters/_rels/slideMaster20.xml.rels><?xml version="1.0" encoding="UTF-8" standalone="yes"?>
<Relationships xmlns="http://schemas.openxmlformats.org/package/2006/relationships"><Relationship Id="rId8" Type="http://schemas.openxmlformats.org/officeDocument/2006/relationships/slideLayout" Target="../slideLayouts/slideLayout215.xml"/><Relationship Id="rId3" Type="http://schemas.openxmlformats.org/officeDocument/2006/relationships/slideLayout" Target="../slideLayouts/slideLayout210.xml"/><Relationship Id="rId7" Type="http://schemas.openxmlformats.org/officeDocument/2006/relationships/slideLayout" Target="../slideLayouts/slideLayout214.xml"/><Relationship Id="rId12" Type="http://schemas.openxmlformats.org/officeDocument/2006/relationships/theme" Target="../theme/theme20.xml"/><Relationship Id="rId2" Type="http://schemas.openxmlformats.org/officeDocument/2006/relationships/slideLayout" Target="../slideLayouts/slideLayout209.xml"/><Relationship Id="rId1" Type="http://schemas.openxmlformats.org/officeDocument/2006/relationships/slideLayout" Target="../slideLayouts/slideLayout208.xml"/><Relationship Id="rId6" Type="http://schemas.openxmlformats.org/officeDocument/2006/relationships/slideLayout" Target="../slideLayouts/slideLayout213.xml"/><Relationship Id="rId11" Type="http://schemas.openxmlformats.org/officeDocument/2006/relationships/slideLayout" Target="../slideLayouts/slideLayout218.xml"/><Relationship Id="rId5" Type="http://schemas.openxmlformats.org/officeDocument/2006/relationships/slideLayout" Target="../slideLayouts/slideLayout212.xml"/><Relationship Id="rId10" Type="http://schemas.openxmlformats.org/officeDocument/2006/relationships/slideLayout" Target="../slideLayouts/slideLayout217.xml"/><Relationship Id="rId4" Type="http://schemas.openxmlformats.org/officeDocument/2006/relationships/slideLayout" Target="../slideLayouts/slideLayout211.xml"/><Relationship Id="rId9" Type="http://schemas.openxmlformats.org/officeDocument/2006/relationships/slideLayout" Target="../slideLayouts/slideLayout216.xml"/></Relationships>
</file>

<file path=ppt/slideMasters/_rels/slideMaster21.xml.rels><?xml version="1.0" encoding="UTF-8" standalone="yes"?>
<Relationships xmlns="http://schemas.openxmlformats.org/package/2006/relationships"><Relationship Id="rId8" Type="http://schemas.openxmlformats.org/officeDocument/2006/relationships/slideLayout" Target="../slideLayouts/slideLayout226.xml"/><Relationship Id="rId3" Type="http://schemas.openxmlformats.org/officeDocument/2006/relationships/slideLayout" Target="../slideLayouts/slideLayout221.xml"/><Relationship Id="rId7" Type="http://schemas.openxmlformats.org/officeDocument/2006/relationships/slideLayout" Target="../slideLayouts/slideLayout225.xml"/><Relationship Id="rId12" Type="http://schemas.openxmlformats.org/officeDocument/2006/relationships/theme" Target="../theme/theme21.xml"/><Relationship Id="rId2" Type="http://schemas.openxmlformats.org/officeDocument/2006/relationships/slideLayout" Target="../slideLayouts/slideLayout220.xml"/><Relationship Id="rId1" Type="http://schemas.openxmlformats.org/officeDocument/2006/relationships/slideLayout" Target="../slideLayouts/slideLayout219.xml"/><Relationship Id="rId6" Type="http://schemas.openxmlformats.org/officeDocument/2006/relationships/slideLayout" Target="../slideLayouts/slideLayout224.xml"/><Relationship Id="rId11" Type="http://schemas.openxmlformats.org/officeDocument/2006/relationships/slideLayout" Target="../slideLayouts/slideLayout229.xml"/><Relationship Id="rId5" Type="http://schemas.openxmlformats.org/officeDocument/2006/relationships/slideLayout" Target="../slideLayouts/slideLayout223.xml"/><Relationship Id="rId10" Type="http://schemas.openxmlformats.org/officeDocument/2006/relationships/slideLayout" Target="../slideLayouts/slideLayout228.xml"/><Relationship Id="rId4" Type="http://schemas.openxmlformats.org/officeDocument/2006/relationships/slideLayout" Target="../slideLayouts/slideLayout222.xml"/><Relationship Id="rId9" Type="http://schemas.openxmlformats.org/officeDocument/2006/relationships/slideLayout" Target="../slideLayouts/slideLayout227.xml"/></Relationships>
</file>

<file path=ppt/slideMasters/_rels/slideMaster22.xml.rels><?xml version="1.0" encoding="UTF-8" standalone="yes"?>
<Relationships xmlns="http://schemas.openxmlformats.org/package/2006/relationships"><Relationship Id="rId8" Type="http://schemas.openxmlformats.org/officeDocument/2006/relationships/slideLayout" Target="../slideLayouts/slideLayout237.xml"/><Relationship Id="rId3" Type="http://schemas.openxmlformats.org/officeDocument/2006/relationships/slideLayout" Target="../slideLayouts/slideLayout232.xml"/><Relationship Id="rId7" Type="http://schemas.openxmlformats.org/officeDocument/2006/relationships/slideLayout" Target="../slideLayouts/slideLayout236.xml"/><Relationship Id="rId12" Type="http://schemas.openxmlformats.org/officeDocument/2006/relationships/theme" Target="../theme/theme22.xml"/><Relationship Id="rId2" Type="http://schemas.openxmlformats.org/officeDocument/2006/relationships/slideLayout" Target="../slideLayouts/slideLayout231.xml"/><Relationship Id="rId1" Type="http://schemas.openxmlformats.org/officeDocument/2006/relationships/slideLayout" Target="../slideLayouts/slideLayout230.xml"/><Relationship Id="rId6" Type="http://schemas.openxmlformats.org/officeDocument/2006/relationships/slideLayout" Target="../slideLayouts/slideLayout235.xml"/><Relationship Id="rId11" Type="http://schemas.openxmlformats.org/officeDocument/2006/relationships/slideLayout" Target="../slideLayouts/slideLayout240.xml"/><Relationship Id="rId5" Type="http://schemas.openxmlformats.org/officeDocument/2006/relationships/slideLayout" Target="../slideLayouts/slideLayout234.xml"/><Relationship Id="rId10" Type="http://schemas.openxmlformats.org/officeDocument/2006/relationships/slideLayout" Target="../slideLayouts/slideLayout239.xml"/><Relationship Id="rId4" Type="http://schemas.openxmlformats.org/officeDocument/2006/relationships/slideLayout" Target="../slideLayouts/slideLayout233.xml"/><Relationship Id="rId9" Type="http://schemas.openxmlformats.org/officeDocument/2006/relationships/slideLayout" Target="../slideLayouts/slideLayout238.xml"/></Relationships>
</file>

<file path=ppt/slideMasters/_rels/slideMaster23.xml.rels><?xml version="1.0" encoding="UTF-8" standalone="yes"?>
<Relationships xmlns="http://schemas.openxmlformats.org/package/2006/relationships"><Relationship Id="rId8" Type="http://schemas.openxmlformats.org/officeDocument/2006/relationships/slideLayout" Target="../slideLayouts/slideLayout248.xml"/><Relationship Id="rId3" Type="http://schemas.openxmlformats.org/officeDocument/2006/relationships/slideLayout" Target="../slideLayouts/slideLayout243.xml"/><Relationship Id="rId7" Type="http://schemas.openxmlformats.org/officeDocument/2006/relationships/slideLayout" Target="../slideLayouts/slideLayout247.xml"/><Relationship Id="rId12" Type="http://schemas.openxmlformats.org/officeDocument/2006/relationships/theme" Target="../theme/theme23.xml"/><Relationship Id="rId2" Type="http://schemas.openxmlformats.org/officeDocument/2006/relationships/slideLayout" Target="../slideLayouts/slideLayout242.xml"/><Relationship Id="rId1" Type="http://schemas.openxmlformats.org/officeDocument/2006/relationships/slideLayout" Target="../slideLayouts/slideLayout241.xml"/><Relationship Id="rId6" Type="http://schemas.openxmlformats.org/officeDocument/2006/relationships/slideLayout" Target="../slideLayouts/slideLayout246.xml"/><Relationship Id="rId11" Type="http://schemas.openxmlformats.org/officeDocument/2006/relationships/slideLayout" Target="../slideLayouts/slideLayout251.xml"/><Relationship Id="rId5" Type="http://schemas.openxmlformats.org/officeDocument/2006/relationships/slideLayout" Target="../slideLayouts/slideLayout245.xml"/><Relationship Id="rId10" Type="http://schemas.openxmlformats.org/officeDocument/2006/relationships/slideLayout" Target="../slideLayouts/slideLayout250.xml"/><Relationship Id="rId4" Type="http://schemas.openxmlformats.org/officeDocument/2006/relationships/slideLayout" Target="../slideLayouts/slideLayout244.xml"/><Relationship Id="rId9" Type="http://schemas.openxmlformats.org/officeDocument/2006/relationships/slideLayout" Target="../slideLayouts/slideLayout249.xml"/></Relationships>
</file>

<file path=ppt/slideMasters/_rels/slideMaster24.xml.rels><?xml version="1.0" encoding="UTF-8" standalone="yes"?>
<Relationships xmlns="http://schemas.openxmlformats.org/package/2006/relationships"><Relationship Id="rId8" Type="http://schemas.openxmlformats.org/officeDocument/2006/relationships/slideLayout" Target="../slideLayouts/slideLayout259.xml"/><Relationship Id="rId3" Type="http://schemas.openxmlformats.org/officeDocument/2006/relationships/slideLayout" Target="../slideLayouts/slideLayout254.xml"/><Relationship Id="rId7" Type="http://schemas.openxmlformats.org/officeDocument/2006/relationships/slideLayout" Target="../slideLayouts/slideLayout258.xml"/><Relationship Id="rId12" Type="http://schemas.openxmlformats.org/officeDocument/2006/relationships/theme" Target="../theme/theme24.xml"/><Relationship Id="rId2" Type="http://schemas.openxmlformats.org/officeDocument/2006/relationships/slideLayout" Target="../slideLayouts/slideLayout253.xml"/><Relationship Id="rId1" Type="http://schemas.openxmlformats.org/officeDocument/2006/relationships/slideLayout" Target="../slideLayouts/slideLayout252.xml"/><Relationship Id="rId6" Type="http://schemas.openxmlformats.org/officeDocument/2006/relationships/slideLayout" Target="../slideLayouts/slideLayout257.xml"/><Relationship Id="rId11" Type="http://schemas.openxmlformats.org/officeDocument/2006/relationships/slideLayout" Target="../slideLayouts/slideLayout262.xml"/><Relationship Id="rId5" Type="http://schemas.openxmlformats.org/officeDocument/2006/relationships/slideLayout" Target="../slideLayouts/slideLayout256.xml"/><Relationship Id="rId10" Type="http://schemas.openxmlformats.org/officeDocument/2006/relationships/slideLayout" Target="../slideLayouts/slideLayout261.xml"/><Relationship Id="rId4" Type="http://schemas.openxmlformats.org/officeDocument/2006/relationships/slideLayout" Target="../slideLayouts/slideLayout255.xml"/><Relationship Id="rId9" Type="http://schemas.openxmlformats.org/officeDocument/2006/relationships/slideLayout" Target="../slideLayouts/slideLayout260.xml"/></Relationships>
</file>

<file path=ppt/slideMasters/_rels/slideMaster25.xml.rels><?xml version="1.0" encoding="UTF-8" standalone="yes"?>
<Relationships xmlns="http://schemas.openxmlformats.org/package/2006/relationships"><Relationship Id="rId8" Type="http://schemas.openxmlformats.org/officeDocument/2006/relationships/slideLayout" Target="../slideLayouts/slideLayout270.xml"/><Relationship Id="rId3" Type="http://schemas.openxmlformats.org/officeDocument/2006/relationships/slideLayout" Target="../slideLayouts/slideLayout265.xml"/><Relationship Id="rId7" Type="http://schemas.openxmlformats.org/officeDocument/2006/relationships/slideLayout" Target="../slideLayouts/slideLayout269.xml"/><Relationship Id="rId12" Type="http://schemas.openxmlformats.org/officeDocument/2006/relationships/theme" Target="../theme/theme25.xml"/><Relationship Id="rId2" Type="http://schemas.openxmlformats.org/officeDocument/2006/relationships/slideLayout" Target="../slideLayouts/slideLayout264.xml"/><Relationship Id="rId1" Type="http://schemas.openxmlformats.org/officeDocument/2006/relationships/slideLayout" Target="../slideLayouts/slideLayout263.xml"/><Relationship Id="rId6" Type="http://schemas.openxmlformats.org/officeDocument/2006/relationships/slideLayout" Target="../slideLayouts/slideLayout268.xml"/><Relationship Id="rId11" Type="http://schemas.openxmlformats.org/officeDocument/2006/relationships/slideLayout" Target="../slideLayouts/slideLayout273.xml"/><Relationship Id="rId5" Type="http://schemas.openxmlformats.org/officeDocument/2006/relationships/slideLayout" Target="../slideLayouts/slideLayout267.xml"/><Relationship Id="rId10" Type="http://schemas.openxmlformats.org/officeDocument/2006/relationships/slideLayout" Target="../slideLayouts/slideLayout272.xml"/><Relationship Id="rId4" Type="http://schemas.openxmlformats.org/officeDocument/2006/relationships/slideLayout" Target="../slideLayouts/slideLayout266.xml"/><Relationship Id="rId9" Type="http://schemas.openxmlformats.org/officeDocument/2006/relationships/slideLayout" Target="../slideLayouts/slideLayout271.xml"/></Relationships>
</file>

<file path=ppt/slideMasters/_rels/slideMaster26.xml.rels><?xml version="1.0" encoding="UTF-8" standalone="yes"?>
<Relationships xmlns="http://schemas.openxmlformats.org/package/2006/relationships"><Relationship Id="rId8" Type="http://schemas.openxmlformats.org/officeDocument/2006/relationships/slideLayout" Target="../slideLayouts/slideLayout281.xml"/><Relationship Id="rId3" Type="http://schemas.openxmlformats.org/officeDocument/2006/relationships/slideLayout" Target="../slideLayouts/slideLayout276.xml"/><Relationship Id="rId7" Type="http://schemas.openxmlformats.org/officeDocument/2006/relationships/slideLayout" Target="../slideLayouts/slideLayout280.xml"/><Relationship Id="rId12" Type="http://schemas.openxmlformats.org/officeDocument/2006/relationships/theme" Target="../theme/theme26.xml"/><Relationship Id="rId2" Type="http://schemas.openxmlformats.org/officeDocument/2006/relationships/slideLayout" Target="../slideLayouts/slideLayout275.xml"/><Relationship Id="rId1" Type="http://schemas.openxmlformats.org/officeDocument/2006/relationships/slideLayout" Target="../slideLayouts/slideLayout274.xml"/><Relationship Id="rId6" Type="http://schemas.openxmlformats.org/officeDocument/2006/relationships/slideLayout" Target="../slideLayouts/slideLayout279.xml"/><Relationship Id="rId11" Type="http://schemas.openxmlformats.org/officeDocument/2006/relationships/slideLayout" Target="../slideLayouts/slideLayout284.xml"/><Relationship Id="rId5" Type="http://schemas.openxmlformats.org/officeDocument/2006/relationships/slideLayout" Target="../slideLayouts/slideLayout278.xml"/><Relationship Id="rId10" Type="http://schemas.openxmlformats.org/officeDocument/2006/relationships/slideLayout" Target="../slideLayouts/slideLayout283.xml"/><Relationship Id="rId4" Type="http://schemas.openxmlformats.org/officeDocument/2006/relationships/slideLayout" Target="../slideLayouts/slideLayout277.xml"/><Relationship Id="rId9" Type="http://schemas.openxmlformats.org/officeDocument/2006/relationships/slideLayout" Target="../slideLayouts/slideLayout282.xml"/></Relationships>
</file>

<file path=ppt/slideMasters/_rels/slideMaster27.xml.rels><?xml version="1.0" encoding="UTF-8" standalone="yes"?>
<Relationships xmlns="http://schemas.openxmlformats.org/package/2006/relationships"><Relationship Id="rId8" Type="http://schemas.openxmlformats.org/officeDocument/2006/relationships/slideLayout" Target="../slideLayouts/slideLayout292.xml"/><Relationship Id="rId3" Type="http://schemas.openxmlformats.org/officeDocument/2006/relationships/slideLayout" Target="../slideLayouts/slideLayout287.xml"/><Relationship Id="rId7" Type="http://schemas.openxmlformats.org/officeDocument/2006/relationships/slideLayout" Target="../slideLayouts/slideLayout291.xml"/><Relationship Id="rId12" Type="http://schemas.openxmlformats.org/officeDocument/2006/relationships/theme" Target="../theme/theme27.xml"/><Relationship Id="rId2" Type="http://schemas.openxmlformats.org/officeDocument/2006/relationships/slideLayout" Target="../slideLayouts/slideLayout286.xml"/><Relationship Id="rId1" Type="http://schemas.openxmlformats.org/officeDocument/2006/relationships/slideLayout" Target="../slideLayouts/slideLayout285.xml"/><Relationship Id="rId6" Type="http://schemas.openxmlformats.org/officeDocument/2006/relationships/slideLayout" Target="../slideLayouts/slideLayout290.xml"/><Relationship Id="rId11" Type="http://schemas.openxmlformats.org/officeDocument/2006/relationships/slideLayout" Target="../slideLayouts/slideLayout295.xml"/><Relationship Id="rId5" Type="http://schemas.openxmlformats.org/officeDocument/2006/relationships/slideLayout" Target="../slideLayouts/slideLayout289.xml"/><Relationship Id="rId10" Type="http://schemas.openxmlformats.org/officeDocument/2006/relationships/slideLayout" Target="../slideLayouts/slideLayout294.xml"/><Relationship Id="rId4" Type="http://schemas.openxmlformats.org/officeDocument/2006/relationships/slideLayout" Target="../slideLayouts/slideLayout288.xml"/><Relationship Id="rId9" Type="http://schemas.openxmlformats.org/officeDocument/2006/relationships/slideLayout" Target="../slideLayouts/slideLayout293.xml"/></Relationships>
</file>

<file path=ppt/slideMasters/_rels/slideMaster28.xml.rels><?xml version="1.0" encoding="UTF-8" standalone="yes"?>
<Relationships xmlns="http://schemas.openxmlformats.org/package/2006/relationships"><Relationship Id="rId8" Type="http://schemas.openxmlformats.org/officeDocument/2006/relationships/slideLayout" Target="../slideLayouts/slideLayout303.xml"/><Relationship Id="rId3" Type="http://schemas.openxmlformats.org/officeDocument/2006/relationships/slideLayout" Target="../slideLayouts/slideLayout298.xml"/><Relationship Id="rId7" Type="http://schemas.openxmlformats.org/officeDocument/2006/relationships/slideLayout" Target="../slideLayouts/slideLayout302.xml"/><Relationship Id="rId12" Type="http://schemas.openxmlformats.org/officeDocument/2006/relationships/theme" Target="../theme/theme28.xml"/><Relationship Id="rId2" Type="http://schemas.openxmlformats.org/officeDocument/2006/relationships/slideLayout" Target="../slideLayouts/slideLayout297.xml"/><Relationship Id="rId1" Type="http://schemas.openxmlformats.org/officeDocument/2006/relationships/slideLayout" Target="../slideLayouts/slideLayout296.xml"/><Relationship Id="rId6" Type="http://schemas.openxmlformats.org/officeDocument/2006/relationships/slideLayout" Target="../slideLayouts/slideLayout301.xml"/><Relationship Id="rId11" Type="http://schemas.openxmlformats.org/officeDocument/2006/relationships/slideLayout" Target="../slideLayouts/slideLayout306.xml"/><Relationship Id="rId5" Type="http://schemas.openxmlformats.org/officeDocument/2006/relationships/slideLayout" Target="../slideLayouts/slideLayout300.xml"/><Relationship Id="rId10" Type="http://schemas.openxmlformats.org/officeDocument/2006/relationships/slideLayout" Target="../slideLayouts/slideLayout305.xml"/><Relationship Id="rId4" Type="http://schemas.openxmlformats.org/officeDocument/2006/relationships/slideLayout" Target="../slideLayouts/slideLayout299.xml"/><Relationship Id="rId9" Type="http://schemas.openxmlformats.org/officeDocument/2006/relationships/slideLayout" Target="../slideLayouts/slideLayout304.xml"/></Relationships>
</file>

<file path=ppt/slideMasters/_rels/slideMaster29.xml.rels><?xml version="1.0" encoding="UTF-8" standalone="yes"?>
<Relationships xmlns="http://schemas.openxmlformats.org/package/2006/relationships"><Relationship Id="rId8" Type="http://schemas.openxmlformats.org/officeDocument/2006/relationships/slideLayout" Target="../slideLayouts/slideLayout314.xml"/><Relationship Id="rId3" Type="http://schemas.openxmlformats.org/officeDocument/2006/relationships/slideLayout" Target="../slideLayouts/slideLayout309.xml"/><Relationship Id="rId7" Type="http://schemas.openxmlformats.org/officeDocument/2006/relationships/slideLayout" Target="../slideLayouts/slideLayout313.xml"/><Relationship Id="rId12" Type="http://schemas.openxmlformats.org/officeDocument/2006/relationships/theme" Target="../theme/theme29.xml"/><Relationship Id="rId2" Type="http://schemas.openxmlformats.org/officeDocument/2006/relationships/slideLayout" Target="../slideLayouts/slideLayout308.xml"/><Relationship Id="rId1" Type="http://schemas.openxmlformats.org/officeDocument/2006/relationships/slideLayout" Target="../slideLayouts/slideLayout307.xml"/><Relationship Id="rId6" Type="http://schemas.openxmlformats.org/officeDocument/2006/relationships/slideLayout" Target="../slideLayouts/slideLayout312.xml"/><Relationship Id="rId11" Type="http://schemas.openxmlformats.org/officeDocument/2006/relationships/slideLayout" Target="../slideLayouts/slideLayout317.xml"/><Relationship Id="rId5" Type="http://schemas.openxmlformats.org/officeDocument/2006/relationships/slideLayout" Target="../slideLayouts/slideLayout311.xml"/><Relationship Id="rId10" Type="http://schemas.openxmlformats.org/officeDocument/2006/relationships/slideLayout" Target="../slideLayouts/slideLayout316.xml"/><Relationship Id="rId4" Type="http://schemas.openxmlformats.org/officeDocument/2006/relationships/slideLayout" Target="../slideLayouts/slideLayout310.xml"/><Relationship Id="rId9" Type="http://schemas.openxmlformats.org/officeDocument/2006/relationships/slideLayout" Target="../slideLayouts/slideLayout31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8.xml"/><Relationship Id="rId3" Type="http://schemas.openxmlformats.org/officeDocument/2006/relationships/slideLayout" Target="../slideLayouts/slideLayout23.xml"/><Relationship Id="rId7" Type="http://schemas.openxmlformats.org/officeDocument/2006/relationships/slideLayout" Target="../slideLayouts/slideLayout27.xml"/><Relationship Id="rId12" Type="http://schemas.openxmlformats.org/officeDocument/2006/relationships/theme" Target="../theme/theme3.xml"/><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5" Type="http://schemas.openxmlformats.org/officeDocument/2006/relationships/slideLayout" Target="../slideLayouts/slideLayout25.xml"/><Relationship Id="rId10" Type="http://schemas.openxmlformats.org/officeDocument/2006/relationships/slideLayout" Target="../slideLayouts/slideLayout30.xml"/><Relationship Id="rId4" Type="http://schemas.openxmlformats.org/officeDocument/2006/relationships/slideLayout" Target="../slideLayouts/slideLayout24.xml"/><Relationship Id="rId9" Type="http://schemas.openxmlformats.org/officeDocument/2006/relationships/slideLayout" Target="../slideLayouts/slideLayout29.xml"/></Relationships>
</file>

<file path=ppt/slideMasters/_rels/slideMaster30.xml.rels><?xml version="1.0" encoding="UTF-8" standalone="yes"?>
<Relationships xmlns="http://schemas.openxmlformats.org/package/2006/relationships"><Relationship Id="rId8" Type="http://schemas.openxmlformats.org/officeDocument/2006/relationships/slideLayout" Target="../slideLayouts/slideLayout325.xml"/><Relationship Id="rId3" Type="http://schemas.openxmlformats.org/officeDocument/2006/relationships/slideLayout" Target="../slideLayouts/slideLayout320.xml"/><Relationship Id="rId7" Type="http://schemas.openxmlformats.org/officeDocument/2006/relationships/slideLayout" Target="../slideLayouts/slideLayout324.xml"/><Relationship Id="rId12" Type="http://schemas.openxmlformats.org/officeDocument/2006/relationships/theme" Target="../theme/theme30.xml"/><Relationship Id="rId2" Type="http://schemas.openxmlformats.org/officeDocument/2006/relationships/slideLayout" Target="../slideLayouts/slideLayout319.xml"/><Relationship Id="rId1" Type="http://schemas.openxmlformats.org/officeDocument/2006/relationships/slideLayout" Target="../slideLayouts/slideLayout318.xml"/><Relationship Id="rId6" Type="http://schemas.openxmlformats.org/officeDocument/2006/relationships/slideLayout" Target="../slideLayouts/slideLayout323.xml"/><Relationship Id="rId11" Type="http://schemas.openxmlformats.org/officeDocument/2006/relationships/slideLayout" Target="../slideLayouts/slideLayout328.xml"/><Relationship Id="rId5" Type="http://schemas.openxmlformats.org/officeDocument/2006/relationships/slideLayout" Target="../slideLayouts/slideLayout322.xml"/><Relationship Id="rId10" Type="http://schemas.openxmlformats.org/officeDocument/2006/relationships/slideLayout" Target="../slideLayouts/slideLayout327.xml"/><Relationship Id="rId4" Type="http://schemas.openxmlformats.org/officeDocument/2006/relationships/slideLayout" Target="../slideLayouts/slideLayout321.xml"/><Relationship Id="rId9" Type="http://schemas.openxmlformats.org/officeDocument/2006/relationships/slideLayout" Target="../slideLayouts/slideLayout326.xml"/></Relationships>
</file>

<file path=ppt/slideMasters/_rels/slideMaster31.xml.rels><?xml version="1.0" encoding="UTF-8" standalone="yes"?>
<Relationships xmlns="http://schemas.openxmlformats.org/package/2006/relationships"><Relationship Id="rId8" Type="http://schemas.openxmlformats.org/officeDocument/2006/relationships/slideLayout" Target="../slideLayouts/slideLayout336.xml"/><Relationship Id="rId3" Type="http://schemas.openxmlformats.org/officeDocument/2006/relationships/slideLayout" Target="../slideLayouts/slideLayout331.xml"/><Relationship Id="rId7" Type="http://schemas.openxmlformats.org/officeDocument/2006/relationships/slideLayout" Target="../slideLayouts/slideLayout335.xml"/><Relationship Id="rId12" Type="http://schemas.openxmlformats.org/officeDocument/2006/relationships/theme" Target="../theme/theme31.xml"/><Relationship Id="rId2" Type="http://schemas.openxmlformats.org/officeDocument/2006/relationships/slideLayout" Target="../slideLayouts/slideLayout330.xml"/><Relationship Id="rId1" Type="http://schemas.openxmlformats.org/officeDocument/2006/relationships/slideLayout" Target="../slideLayouts/slideLayout329.xml"/><Relationship Id="rId6" Type="http://schemas.openxmlformats.org/officeDocument/2006/relationships/slideLayout" Target="../slideLayouts/slideLayout334.xml"/><Relationship Id="rId11" Type="http://schemas.openxmlformats.org/officeDocument/2006/relationships/slideLayout" Target="../slideLayouts/slideLayout339.xml"/><Relationship Id="rId5" Type="http://schemas.openxmlformats.org/officeDocument/2006/relationships/slideLayout" Target="../slideLayouts/slideLayout333.xml"/><Relationship Id="rId10" Type="http://schemas.openxmlformats.org/officeDocument/2006/relationships/slideLayout" Target="../slideLayouts/slideLayout338.xml"/><Relationship Id="rId4" Type="http://schemas.openxmlformats.org/officeDocument/2006/relationships/slideLayout" Target="../slideLayouts/slideLayout332.xml"/><Relationship Id="rId9" Type="http://schemas.openxmlformats.org/officeDocument/2006/relationships/slideLayout" Target="../slideLayouts/slideLayout337.xml"/></Relationships>
</file>

<file path=ppt/slideMasters/_rels/slideMaster32.xml.rels><?xml version="1.0" encoding="UTF-8" standalone="yes"?>
<Relationships xmlns="http://schemas.openxmlformats.org/package/2006/relationships"><Relationship Id="rId8" Type="http://schemas.openxmlformats.org/officeDocument/2006/relationships/slideLayout" Target="../slideLayouts/slideLayout347.xml"/><Relationship Id="rId3" Type="http://schemas.openxmlformats.org/officeDocument/2006/relationships/slideLayout" Target="../slideLayouts/slideLayout342.xml"/><Relationship Id="rId7" Type="http://schemas.openxmlformats.org/officeDocument/2006/relationships/slideLayout" Target="../slideLayouts/slideLayout346.xml"/><Relationship Id="rId12" Type="http://schemas.openxmlformats.org/officeDocument/2006/relationships/theme" Target="../theme/theme32.xml"/><Relationship Id="rId2" Type="http://schemas.openxmlformats.org/officeDocument/2006/relationships/slideLayout" Target="../slideLayouts/slideLayout341.xml"/><Relationship Id="rId1" Type="http://schemas.openxmlformats.org/officeDocument/2006/relationships/slideLayout" Target="../slideLayouts/slideLayout340.xml"/><Relationship Id="rId6" Type="http://schemas.openxmlformats.org/officeDocument/2006/relationships/slideLayout" Target="../slideLayouts/slideLayout345.xml"/><Relationship Id="rId11" Type="http://schemas.openxmlformats.org/officeDocument/2006/relationships/slideLayout" Target="../slideLayouts/slideLayout350.xml"/><Relationship Id="rId5" Type="http://schemas.openxmlformats.org/officeDocument/2006/relationships/slideLayout" Target="../slideLayouts/slideLayout344.xml"/><Relationship Id="rId10" Type="http://schemas.openxmlformats.org/officeDocument/2006/relationships/slideLayout" Target="../slideLayouts/slideLayout349.xml"/><Relationship Id="rId4" Type="http://schemas.openxmlformats.org/officeDocument/2006/relationships/slideLayout" Target="../slideLayouts/slideLayout343.xml"/><Relationship Id="rId9" Type="http://schemas.openxmlformats.org/officeDocument/2006/relationships/slideLayout" Target="../slideLayouts/slideLayout348.xml"/></Relationships>
</file>

<file path=ppt/slideMasters/_rels/slideMaster33.xml.rels><?xml version="1.0" encoding="UTF-8" standalone="yes"?>
<Relationships xmlns="http://schemas.openxmlformats.org/package/2006/relationships"><Relationship Id="rId8" Type="http://schemas.openxmlformats.org/officeDocument/2006/relationships/slideLayout" Target="../slideLayouts/slideLayout358.xml"/><Relationship Id="rId3" Type="http://schemas.openxmlformats.org/officeDocument/2006/relationships/slideLayout" Target="../slideLayouts/slideLayout353.xml"/><Relationship Id="rId7" Type="http://schemas.openxmlformats.org/officeDocument/2006/relationships/slideLayout" Target="../slideLayouts/slideLayout357.xml"/><Relationship Id="rId12" Type="http://schemas.openxmlformats.org/officeDocument/2006/relationships/theme" Target="../theme/theme33.xml"/><Relationship Id="rId2" Type="http://schemas.openxmlformats.org/officeDocument/2006/relationships/slideLayout" Target="../slideLayouts/slideLayout352.xml"/><Relationship Id="rId1" Type="http://schemas.openxmlformats.org/officeDocument/2006/relationships/slideLayout" Target="../slideLayouts/slideLayout351.xml"/><Relationship Id="rId6" Type="http://schemas.openxmlformats.org/officeDocument/2006/relationships/slideLayout" Target="../slideLayouts/slideLayout356.xml"/><Relationship Id="rId11" Type="http://schemas.openxmlformats.org/officeDocument/2006/relationships/slideLayout" Target="../slideLayouts/slideLayout361.xml"/><Relationship Id="rId5" Type="http://schemas.openxmlformats.org/officeDocument/2006/relationships/slideLayout" Target="../slideLayouts/slideLayout355.xml"/><Relationship Id="rId10" Type="http://schemas.openxmlformats.org/officeDocument/2006/relationships/slideLayout" Target="../slideLayouts/slideLayout360.xml"/><Relationship Id="rId4" Type="http://schemas.openxmlformats.org/officeDocument/2006/relationships/slideLayout" Target="../slideLayouts/slideLayout354.xml"/><Relationship Id="rId9" Type="http://schemas.openxmlformats.org/officeDocument/2006/relationships/slideLayout" Target="../slideLayouts/slideLayout359.xml"/></Relationships>
</file>

<file path=ppt/slideMasters/_rels/slideMaster34.xml.rels><?xml version="1.0" encoding="UTF-8" standalone="yes"?>
<Relationships xmlns="http://schemas.openxmlformats.org/package/2006/relationships"><Relationship Id="rId8" Type="http://schemas.openxmlformats.org/officeDocument/2006/relationships/slideLayout" Target="../slideLayouts/slideLayout369.xml"/><Relationship Id="rId3" Type="http://schemas.openxmlformats.org/officeDocument/2006/relationships/slideLayout" Target="../slideLayouts/slideLayout364.xml"/><Relationship Id="rId7" Type="http://schemas.openxmlformats.org/officeDocument/2006/relationships/slideLayout" Target="../slideLayouts/slideLayout368.xml"/><Relationship Id="rId12" Type="http://schemas.openxmlformats.org/officeDocument/2006/relationships/theme" Target="../theme/theme34.xml"/><Relationship Id="rId2" Type="http://schemas.openxmlformats.org/officeDocument/2006/relationships/slideLayout" Target="../slideLayouts/slideLayout363.xml"/><Relationship Id="rId1" Type="http://schemas.openxmlformats.org/officeDocument/2006/relationships/slideLayout" Target="../slideLayouts/slideLayout362.xml"/><Relationship Id="rId6" Type="http://schemas.openxmlformats.org/officeDocument/2006/relationships/slideLayout" Target="../slideLayouts/slideLayout367.xml"/><Relationship Id="rId11" Type="http://schemas.openxmlformats.org/officeDocument/2006/relationships/slideLayout" Target="../slideLayouts/slideLayout372.xml"/><Relationship Id="rId5" Type="http://schemas.openxmlformats.org/officeDocument/2006/relationships/slideLayout" Target="../slideLayouts/slideLayout366.xml"/><Relationship Id="rId10" Type="http://schemas.openxmlformats.org/officeDocument/2006/relationships/slideLayout" Target="../slideLayouts/slideLayout371.xml"/><Relationship Id="rId4" Type="http://schemas.openxmlformats.org/officeDocument/2006/relationships/slideLayout" Target="../slideLayouts/slideLayout365.xml"/><Relationship Id="rId9" Type="http://schemas.openxmlformats.org/officeDocument/2006/relationships/slideLayout" Target="../slideLayouts/slideLayout370.xml"/></Relationships>
</file>

<file path=ppt/slideMasters/_rels/slideMaster35.xml.rels><?xml version="1.0" encoding="UTF-8" standalone="yes"?>
<Relationships xmlns="http://schemas.openxmlformats.org/package/2006/relationships"><Relationship Id="rId8" Type="http://schemas.openxmlformats.org/officeDocument/2006/relationships/slideLayout" Target="../slideLayouts/slideLayout380.xml"/><Relationship Id="rId3" Type="http://schemas.openxmlformats.org/officeDocument/2006/relationships/slideLayout" Target="../slideLayouts/slideLayout375.xml"/><Relationship Id="rId7" Type="http://schemas.openxmlformats.org/officeDocument/2006/relationships/slideLayout" Target="../slideLayouts/slideLayout379.xml"/><Relationship Id="rId12" Type="http://schemas.openxmlformats.org/officeDocument/2006/relationships/theme" Target="../theme/theme35.xml"/><Relationship Id="rId2" Type="http://schemas.openxmlformats.org/officeDocument/2006/relationships/slideLayout" Target="../slideLayouts/slideLayout374.xml"/><Relationship Id="rId1" Type="http://schemas.openxmlformats.org/officeDocument/2006/relationships/slideLayout" Target="../slideLayouts/slideLayout373.xml"/><Relationship Id="rId6" Type="http://schemas.openxmlformats.org/officeDocument/2006/relationships/slideLayout" Target="../slideLayouts/slideLayout378.xml"/><Relationship Id="rId11" Type="http://schemas.openxmlformats.org/officeDocument/2006/relationships/slideLayout" Target="../slideLayouts/slideLayout383.xml"/><Relationship Id="rId5" Type="http://schemas.openxmlformats.org/officeDocument/2006/relationships/slideLayout" Target="../slideLayouts/slideLayout377.xml"/><Relationship Id="rId10" Type="http://schemas.openxmlformats.org/officeDocument/2006/relationships/slideLayout" Target="../slideLayouts/slideLayout382.xml"/><Relationship Id="rId4" Type="http://schemas.openxmlformats.org/officeDocument/2006/relationships/slideLayout" Target="../slideLayouts/slideLayout376.xml"/><Relationship Id="rId9" Type="http://schemas.openxmlformats.org/officeDocument/2006/relationships/slideLayout" Target="../slideLayouts/slideLayout381.xml"/></Relationships>
</file>

<file path=ppt/slideMasters/_rels/slideMaster36.xml.rels><?xml version="1.0" encoding="UTF-8" standalone="yes"?>
<Relationships xmlns="http://schemas.openxmlformats.org/package/2006/relationships"><Relationship Id="rId8" Type="http://schemas.openxmlformats.org/officeDocument/2006/relationships/slideLayout" Target="../slideLayouts/slideLayout391.xml"/><Relationship Id="rId3" Type="http://schemas.openxmlformats.org/officeDocument/2006/relationships/slideLayout" Target="../slideLayouts/slideLayout386.xml"/><Relationship Id="rId7" Type="http://schemas.openxmlformats.org/officeDocument/2006/relationships/slideLayout" Target="../slideLayouts/slideLayout390.xml"/><Relationship Id="rId12" Type="http://schemas.openxmlformats.org/officeDocument/2006/relationships/theme" Target="../theme/theme36.xml"/><Relationship Id="rId2" Type="http://schemas.openxmlformats.org/officeDocument/2006/relationships/slideLayout" Target="../slideLayouts/slideLayout385.xml"/><Relationship Id="rId1" Type="http://schemas.openxmlformats.org/officeDocument/2006/relationships/slideLayout" Target="../slideLayouts/slideLayout384.xml"/><Relationship Id="rId6" Type="http://schemas.openxmlformats.org/officeDocument/2006/relationships/slideLayout" Target="../slideLayouts/slideLayout389.xml"/><Relationship Id="rId11" Type="http://schemas.openxmlformats.org/officeDocument/2006/relationships/slideLayout" Target="../slideLayouts/slideLayout394.xml"/><Relationship Id="rId5" Type="http://schemas.openxmlformats.org/officeDocument/2006/relationships/slideLayout" Target="../slideLayouts/slideLayout388.xml"/><Relationship Id="rId10" Type="http://schemas.openxmlformats.org/officeDocument/2006/relationships/slideLayout" Target="../slideLayouts/slideLayout393.xml"/><Relationship Id="rId4" Type="http://schemas.openxmlformats.org/officeDocument/2006/relationships/slideLayout" Target="../slideLayouts/slideLayout387.xml"/><Relationship Id="rId9" Type="http://schemas.openxmlformats.org/officeDocument/2006/relationships/slideLayout" Target="../slideLayouts/slideLayout392.xml"/></Relationships>
</file>

<file path=ppt/slideMasters/_rels/slideMaster37.xml.rels><?xml version="1.0" encoding="UTF-8" standalone="yes"?>
<Relationships xmlns="http://schemas.openxmlformats.org/package/2006/relationships"><Relationship Id="rId8" Type="http://schemas.openxmlformats.org/officeDocument/2006/relationships/slideLayout" Target="../slideLayouts/slideLayout402.xml"/><Relationship Id="rId3" Type="http://schemas.openxmlformats.org/officeDocument/2006/relationships/slideLayout" Target="../slideLayouts/slideLayout397.xml"/><Relationship Id="rId7" Type="http://schemas.openxmlformats.org/officeDocument/2006/relationships/slideLayout" Target="../slideLayouts/slideLayout401.xml"/><Relationship Id="rId12" Type="http://schemas.openxmlformats.org/officeDocument/2006/relationships/theme" Target="../theme/theme37.xml"/><Relationship Id="rId2" Type="http://schemas.openxmlformats.org/officeDocument/2006/relationships/slideLayout" Target="../slideLayouts/slideLayout396.xml"/><Relationship Id="rId1" Type="http://schemas.openxmlformats.org/officeDocument/2006/relationships/slideLayout" Target="../slideLayouts/slideLayout395.xml"/><Relationship Id="rId6" Type="http://schemas.openxmlformats.org/officeDocument/2006/relationships/slideLayout" Target="../slideLayouts/slideLayout400.xml"/><Relationship Id="rId11" Type="http://schemas.openxmlformats.org/officeDocument/2006/relationships/slideLayout" Target="../slideLayouts/slideLayout405.xml"/><Relationship Id="rId5" Type="http://schemas.openxmlformats.org/officeDocument/2006/relationships/slideLayout" Target="../slideLayouts/slideLayout399.xml"/><Relationship Id="rId10" Type="http://schemas.openxmlformats.org/officeDocument/2006/relationships/slideLayout" Target="../slideLayouts/slideLayout404.xml"/><Relationship Id="rId4" Type="http://schemas.openxmlformats.org/officeDocument/2006/relationships/slideLayout" Target="../slideLayouts/slideLayout398.xml"/><Relationship Id="rId9" Type="http://schemas.openxmlformats.org/officeDocument/2006/relationships/slideLayout" Target="../slideLayouts/slideLayout403.xml"/></Relationships>
</file>

<file path=ppt/slideMasters/_rels/slideMaster38.xml.rels><?xml version="1.0" encoding="UTF-8" standalone="yes"?>
<Relationships xmlns="http://schemas.openxmlformats.org/package/2006/relationships"><Relationship Id="rId8" Type="http://schemas.openxmlformats.org/officeDocument/2006/relationships/slideLayout" Target="../slideLayouts/slideLayout413.xml"/><Relationship Id="rId3" Type="http://schemas.openxmlformats.org/officeDocument/2006/relationships/slideLayout" Target="../slideLayouts/slideLayout408.xml"/><Relationship Id="rId7" Type="http://schemas.openxmlformats.org/officeDocument/2006/relationships/slideLayout" Target="../slideLayouts/slideLayout412.xml"/><Relationship Id="rId12" Type="http://schemas.openxmlformats.org/officeDocument/2006/relationships/theme" Target="../theme/theme38.xml"/><Relationship Id="rId2" Type="http://schemas.openxmlformats.org/officeDocument/2006/relationships/slideLayout" Target="../slideLayouts/slideLayout407.xml"/><Relationship Id="rId1" Type="http://schemas.openxmlformats.org/officeDocument/2006/relationships/slideLayout" Target="../slideLayouts/slideLayout406.xml"/><Relationship Id="rId6" Type="http://schemas.openxmlformats.org/officeDocument/2006/relationships/slideLayout" Target="../slideLayouts/slideLayout411.xml"/><Relationship Id="rId11" Type="http://schemas.openxmlformats.org/officeDocument/2006/relationships/slideLayout" Target="../slideLayouts/slideLayout416.xml"/><Relationship Id="rId5" Type="http://schemas.openxmlformats.org/officeDocument/2006/relationships/slideLayout" Target="../slideLayouts/slideLayout410.xml"/><Relationship Id="rId10" Type="http://schemas.openxmlformats.org/officeDocument/2006/relationships/slideLayout" Target="../slideLayouts/slideLayout415.xml"/><Relationship Id="rId4" Type="http://schemas.openxmlformats.org/officeDocument/2006/relationships/slideLayout" Target="../slideLayouts/slideLayout409.xml"/><Relationship Id="rId9" Type="http://schemas.openxmlformats.org/officeDocument/2006/relationships/slideLayout" Target="../slideLayouts/slideLayout414.xml"/></Relationships>
</file>

<file path=ppt/slideMasters/_rels/slideMaster39.xml.rels><?xml version="1.0" encoding="UTF-8" standalone="yes"?>
<Relationships xmlns="http://schemas.openxmlformats.org/package/2006/relationships"><Relationship Id="rId8" Type="http://schemas.openxmlformats.org/officeDocument/2006/relationships/slideLayout" Target="../slideLayouts/slideLayout424.xml"/><Relationship Id="rId3" Type="http://schemas.openxmlformats.org/officeDocument/2006/relationships/slideLayout" Target="../slideLayouts/slideLayout419.xml"/><Relationship Id="rId7" Type="http://schemas.openxmlformats.org/officeDocument/2006/relationships/slideLayout" Target="../slideLayouts/slideLayout423.xml"/><Relationship Id="rId12" Type="http://schemas.openxmlformats.org/officeDocument/2006/relationships/theme" Target="../theme/theme39.xml"/><Relationship Id="rId2" Type="http://schemas.openxmlformats.org/officeDocument/2006/relationships/slideLayout" Target="../slideLayouts/slideLayout418.xml"/><Relationship Id="rId1" Type="http://schemas.openxmlformats.org/officeDocument/2006/relationships/slideLayout" Target="../slideLayouts/slideLayout417.xml"/><Relationship Id="rId6" Type="http://schemas.openxmlformats.org/officeDocument/2006/relationships/slideLayout" Target="../slideLayouts/slideLayout422.xml"/><Relationship Id="rId11" Type="http://schemas.openxmlformats.org/officeDocument/2006/relationships/slideLayout" Target="../slideLayouts/slideLayout427.xml"/><Relationship Id="rId5" Type="http://schemas.openxmlformats.org/officeDocument/2006/relationships/slideLayout" Target="../slideLayouts/slideLayout421.xml"/><Relationship Id="rId10" Type="http://schemas.openxmlformats.org/officeDocument/2006/relationships/slideLayout" Target="../slideLayouts/slideLayout426.xml"/><Relationship Id="rId4" Type="http://schemas.openxmlformats.org/officeDocument/2006/relationships/slideLayout" Target="../slideLayouts/slideLayout420.xml"/><Relationship Id="rId9" Type="http://schemas.openxmlformats.org/officeDocument/2006/relationships/slideLayout" Target="../slideLayouts/slideLayout425.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9.xml"/><Relationship Id="rId3" Type="http://schemas.openxmlformats.org/officeDocument/2006/relationships/slideLayout" Target="../slideLayouts/slideLayout34.xml"/><Relationship Id="rId7" Type="http://schemas.openxmlformats.org/officeDocument/2006/relationships/slideLayout" Target="../slideLayouts/slideLayout38.xml"/><Relationship Id="rId12" Type="http://schemas.openxmlformats.org/officeDocument/2006/relationships/theme" Target="../theme/theme4.xml"/><Relationship Id="rId2" Type="http://schemas.openxmlformats.org/officeDocument/2006/relationships/slideLayout" Target="../slideLayouts/slideLayout33.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5" Type="http://schemas.openxmlformats.org/officeDocument/2006/relationships/slideLayout" Target="../slideLayouts/slideLayout36.xml"/><Relationship Id="rId10" Type="http://schemas.openxmlformats.org/officeDocument/2006/relationships/slideLayout" Target="../slideLayouts/slideLayout41.xml"/><Relationship Id="rId4" Type="http://schemas.openxmlformats.org/officeDocument/2006/relationships/slideLayout" Target="../slideLayouts/slideLayout35.xml"/><Relationship Id="rId9" Type="http://schemas.openxmlformats.org/officeDocument/2006/relationships/slideLayout" Target="../slideLayouts/slideLayout40.xml"/></Relationships>
</file>

<file path=ppt/slideMasters/_rels/slideMaster40.xml.rels><?xml version="1.0" encoding="UTF-8" standalone="yes"?>
<Relationships xmlns="http://schemas.openxmlformats.org/package/2006/relationships"><Relationship Id="rId8" Type="http://schemas.openxmlformats.org/officeDocument/2006/relationships/slideLayout" Target="../slideLayouts/slideLayout435.xml"/><Relationship Id="rId3" Type="http://schemas.openxmlformats.org/officeDocument/2006/relationships/slideLayout" Target="../slideLayouts/slideLayout430.xml"/><Relationship Id="rId7" Type="http://schemas.openxmlformats.org/officeDocument/2006/relationships/slideLayout" Target="../slideLayouts/slideLayout434.xml"/><Relationship Id="rId12" Type="http://schemas.openxmlformats.org/officeDocument/2006/relationships/theme" Target="../theme/theme40.xml"/><Relationship Id="rId2" Type="http://schemas.openxmlformats.org/officeDocument/2006/relationships/slideLayout" Target="../slideLayouts/slideLayout429.xml"/><Relationship Id="rId1" Type="http://schemas.openxmlformats.org/officeDocument/2006/relationships/slideLayout" Target="../slideLayouts/slideLayout428.xml"/><Relationship Id="rId6" Type="http://schemas.openxmlformats.org/officeDocument/2006/relationships/slideLayout" Target="../slideLayouts/slideLayout433.xml"/><Relationship Id="rId11" Type="http://schemas.openxmlformats.org/officeDocument/2006/relationships/slideLayout" Target="../slideLayouts/slideLayout438.xml"/><Relationship Id="rId5" Type="http://schemas.openxmlformats.org/officeDocument/2006/relationships/slideLayout" Target="../slideLayouts/slideLayout432.xml"/><Relationship Id="rId10" Type="http://schemas.openxmlformats.org/officeDocument/2006/relationships/slideLayout" Target="../slideLayouts/slideLayout437.xml"/><Relationship Id="rId4" Type="http://schemas.openxmlformats.org/officeDocument/2006/relationships/slideLayout" Target="../slideLayouts/slideLayout431.xml"/><Relationship Id="rId9" Type="http://schemas.openxmlformats.org/officeDocument/2006/relationships/slideLayout" Target="../slideLayouts/slideLayout436.xml"/></Relationships>
</file>

<file path=ppt/slideMasters/_rels/slideMaster41.xml.rels><?xml version="1.0" encoding="UTF-8" standalone="yes"?>
<Relationships xmlns="http://schemas.openxmlformats.org/package/2006/relationships"><Relationship Id="rId8" Type="http://schemas.openxmlformats.org/officeDocument/2006/relationships/slideLayout" Target="../slideLayouts/slideLayout446.xml"/><Relationship Id="rId13" Type="http://schemas.openxmlformats.org/officeDocument/2006/relationships/image" Target="../media/image4.png"/><Relationship Id="rId3" Type="http://schemas.openxmlformats.org/officeDocument/2006/relationships/slideLayout" Target="../slideLayouts/slideLayout441.xml"/><Relationship Id="rId7" Type="http://schemas.openxmlformats.org/officeDocument/2006/relationships/slideLayout" Target="../slideLayouts/slideLayout445.xml"/><Relationship Id="rId12" Type="http://schemas.openxmlformats.org/officeDocument/2006/relationships/theme" Target="../theme/theme41.xml"/><Relationship Id="rId2" Type="http://schemas.openxmlformats.org/officeDocument/2006/relationships/slideLayout" Target="../slideLayouts/slideLayout440.xml"/><Relationship Id="rId1" Type="http://schemas.openxmlformats.org/officeDocument/2006/relationships/slideLayout" Target="../slideLayouts/slideLayout439.xml"/><Relationship Id="rId6" Type="http://schemas.openxmlformats.org/officeDocument/2006/relationships/slideLayout" Target="../slideLayouts/slideLayout444.xml"/><Relationship Id="rId11" Type="http://schemas.openxmlformats.org/officeDocument/2006/relationships/slideLayout" Target="../slideLayouts/slideLayout449.xml"/><Relationship Id="rId5" Type="http://schemas.openxmlformats.org/officeDocument/2006/relationships/slideLayout" Target="../slideLayouts/slideLayout443.xml"/><Relationship Id="rId10" Type="http://schemas.openxmlformats.org/officeDocument/2006/relationships/slideLayout" Target="../slideLayouts/slideLayout448.xml"/><Relationship Id="rId4" Type="http://schemas.openxmlformats.org/officeDocument/2006/relationships/slideLayout" Target="../slideLayouts/slideLayout442.xml"/><Relationship Id="rId9" Type="http://schemas.openxmlformats.org/officeDocument/2006/relationships/slideLayout" Target="../slideLayouts/slideLayout447.xml"/></Relationships>
</file>

<file path=ppt/slideMasters/_rels/slideMaster42.xml.rels><?xml version="1.0" encoding="UTF-8" standalone="yes"?>
<Relationships xmlns="http://schemas.openxmlformats.org/package/2006/relationships"><Relationship Id="rId8" Type="http://schemas.openxmlformats.org/officeDocument/2006/relationships/slideLayout" Target="../slideLayouts/slideLayout457.xml"/><Relationship Id="rId3" Type="http://schemas.openxmlformats.org/officeDocument/2006/relationships/slideLayout" Target="../slideLayouts/slideLayout452.xml"/><Relationship Id="rId7" Type="http://schemas.openxmlformats.org/officeDocument/2006/relationships/slideLayout" Target="../slideLayouts/slideLayout456.xml"/><Relationship Id="rId12" Type="http://schemas.openxmlformats.org/officeDocument/2006/relationships/theme" Target="../theme/theme42.xml"/><Relationship Id="rId2" Type="http://schemas.openxmlformats.org/officeDocument/2006/relationships/slideLayout" Target="../slideLayouts/slideLayout451.xml"/><Relationship Id="rId1" Type="http://schemas.openxmlformats.org/officeDocument/2006/relationships/slideLayout" Target="../slideLayouts/slideLayout450.xml"/><Relationship Id="rId6" Type="http://schemas.openxmlformats.org/officeDocument/2006/relationships/slideLayout" Target="../slideLayouts/slideLayout455.xml"/><Relationship Id="rId11" Type="http://schemas.openxmlformats.org/officeDocument/2006/relationships/slideLayout" Target="../slideLayouts/slideLayout460.xml"/><Relationship Id="rId5" Type="http://schemas.openxmlformats.org/officeDocument/2006/relationships/slideLayout" Target="../slideLayouts/slideLayout454.xml"/><Relationship Id="rId10" Type="http://schemas.openxmlformats.org/officeDocument/2006/relationships/slideLayout" Target="../slideLayouts/slideLayout459.xml"/><Relationship Id="rId4" Type="http://schemas.openxmlformats.org/officeDocument/2006/relationships/slideLayout" Target="../slideLayouts/slideLayout453.xml"/><Relationship Id="rId9" Type="http://schemas.openxmlformats.org/officeDocument/2006/relationships/slideLayout" Target="../slideLayouts/slideLayout458.xml"/></Relationships>
</file>

<file path=ppt/slideMasters/_rels/slideMaster43.xml.rels><?xml version="1.0" encoding="UTF-8" standalone="yes"?>
<Relationships xmlns="http://schemas.openxmlformats.org/package/2006/relationships"><Relationship Id="rId8" Type="http://schemas.openxmlformats.org/officeDocument/2006/relationships/slideLayout" Target="../slideLayouts/slideLayout468.xml"/><Relationship Id="rId3" Type="http://schemas.openxmlformats.org/officeDocument/2006/relationships/slideLayout" Target="../slideLayouts/slideLayout463.xml"/><Relationship Id="rId7" Type="http://schemas.openxmlformats.org/officeDocument/2006/relationships/slideLayout" Target="../slideLayouts/slideLayout467.xml"/><Relationship Id="rId12" Type="http://schemas.openxmlformats.org/officeDocument/2006/relationships/theme" Target="../theme/theme43.xml"/><Relationship Id="rId2" Type="http://schemas.openxmlformats.org/officeDocument/2006/relationships/slideLayout" Target="../slideLayouts/slideLayout462.xml"/><Relationship Id="rId1" Type="http://schemas.openxmlformats.org/officeDocument/2006/relationships/slideLayout" Target="../slideLayouts/slideLayout461.xml"/><Relationship Id="rId6" Type="http://schemas.openxmlformats.org/officeDocument/2006/relationships/slideLayout" Target="../slideLayouts/slideLayout466.xml"/><Relationship Id="rId11" Type="http://schemas.openxmlformats.org/officeDocument/2006/relationships/slideLayout" Target="../slideLayouts/slideLayout471.xml"/><Relationship Id="rId5" Type="http://schemas.openxmlformats.org/officeDocument/2006/relationships/slideLayout" Target="../slideLayouts/slideLayout465.xml"/><Relationship Id="rId10" Type="http://schemas.openxmlformats.org/officeDocument/2006/relationships/slideLayout" Target="../slideLayouts/slideLayout470.xml"/><Relationship Id="rId4" Type="http://schemas.openxmlformats.org/officeDocument/2006/relationships/slideLayout" Target="../slideLayouts/slideLayout464.xml"/><Relationship Id="rId9" Type="http://schemas.openxmlformats.org/officeDocument/2006/relationships/slideLayout" Target="../slideLayouts/slideLayout469.xml"/></Relationships>
</file>

<file path=ppt/slideMasters/_rels/slideMaster44.xml.rels><?xml version="1.0" encoding="UTF-8" standalone="yes"?>
<Relationships xmlns="http://schemas.openxmlformats.org/package/2006/relationships"><Relationship Id="rId8" Type="http://schemas.openxmlformats.org/officeDocument/2006/relationships/slideLayout" Target="../slideLayouts/slideLayout479.xml"/><Relationship Id="rId3" Type="http://schemas.openxmlformats.org/officeDocument/2006/relationships/slideLayout" Target="../slideLayouts/slideLayout474.xml"/><Relationship Id="rId7" Type="http://schemas.openxmlformats.org/officeDocument/2006/relationships/slideLayout" Target="../slideLayouts/slideLayout478.xml"/><Relationship Id="rId12" Type="http://schemas.openxmlformats.org/officeDocument/2006/relationships/theme" Target="../theme/theme44.xml"/><Relationship Id="rId2" Type="http://schemas.openxmlformats.org/officeDocument/2006/relationships/slideLayout" Target="../slideLayouts/slideLayout473.xml"/><Relationship Id="rId1" Type="http://schemas.openxmlformats.org/officeDocument/2006/relationships/slideLayout" Target="../slideLayouts/slideLayout472.xml"/><Relationship Id="rId6" Type="http://schemas.openxmlformats.org/officeDocument/2006/relationships/slideLayout" Target="../slideLayouts/slideLayout477.xml"/><Relationship Id="rId11" Type="http://schemas.openxmlformats.org/officeDocument/2006/relationships/slideLayout" Target="../slideLayouts/slideLayout482.xml"/><Relationship Id="rId5" Type="http://schemas.openxmlformats.org/officeDocument/2006/relationships/slideLayout" Target="../slideLayouts/slideLayout476.xml"/><Relationship Id="rId10" Type="http://schemas.openxmlformats.org/officeDocument/2006/relationships/slideLayout" Target="../slideLayouts/slideLayout481.xml"/><Relationship Id="rId4" Type="http://schemas.openxmlformats.org/officeDocument/2006/relationships/slideLayout" Target="../slideLayouts/slideLayout475.xml"/><Relationship Id="rId9" Type="http://schemas.openxmlformats.org/officeDocument/2006/relationships/slideLayout" Target="../slideLayouts/slideLayout480.xml"/></Relationships>
</file>

<file path=ppt/slideMasters/_rels/slideMaster45.xml.rels><?xml version="1.0" encoding="UTF-8" standalone="yes"?>
<Relationships xmlns="http://schemas.openxmlformats.org/package/2006/relationships"><Relationship Id="rId8" Type="http://schemas.openxmlformats.org/officeDocument/2006/relationships/slideLayout" Target="../slideLayouts/slideLayout490.xml"/><Relationship Id="rId3" Type="http://schemas.openxmlformats.org/officeDocument/2006/relationships/slideLayout" Target="../slideLayouts/slideLayout485.xml"/><Relationship Id="rId7" Type="http://schemas.openxmlformats.org/officeDocument/2006/relationships/slideLayout" Target="../slideLayouts/slideLayout489.xml"/><Relationship Id="rId12" Type="http://schemas.openxmlformats.org/officeDocument/2006/relationships/theme" Target="../theme/theme45.xml"/><Relationship Id="rId2" Type="http://schemas.openxmlformats.org/officeDocument/2006/relationships/slideLayout" Target="../slideLayouts/slideLayout484.xml"/><Relationship Id="rId1" Type="http://schemas.openxmlformats.org/officeDocument/2006/relationships/slideLayout" Target="../slideLayouts/slideLayout483.xml"/><Relationship Id="rId6" Type="http://schemas.openxmlformats.org/officeDocument/2006/relationships/slideLayout" Target="../slideLayouts/slideLayout488.xml"/><Relationship Id="rId11" Type="http://schemas.openxmlformats.org/officeDocument/2006/relationships/slideLayout" Target="../slideLayouts/slideLayout493.xml"/><Relationship Id="rId5" Type="http://schemas.openxmlformats.org/officeDocument/2006/relationships/slideLayout" Target="../slideLayouts/slideLayout487.xml"/><Relationship Id="rId10" Type="http://schemas.openxmlformats.org/officeDocument/2006/relationships/slideLayout" Target="../slideLayouts/slideLayout492.xml"/><Relationship Id="rId4" Type="http://schemas.openxmlformats.org/officeDocument/2006/relationships/slideLayout" Target="../slideLayouts/slideLayout486.xml"/><Relationship Id="rId9" Type="http://schemas.openxmlformats.org/officeDocument/2006/relationships/slideLayout" Target="../slideLayouts/slideLayout491.xml"/></Relationships>
</file>

<file path=ppt/slideMasters/_rels/slideMaster46.xml.rels><?xml version="1.0" encoding="UTF-8" standalone="yes"?>
<Relationships xmlns="http://schemas.openxmlformats.org/package/2006/relationships"><Relationship Id="rId8" Type="http://schemas.openxmlformats.org/officeDocument/2006/relationships/slideLayout" Target="../slideLayouts/slideLayout501.xml"/><Relationship Id="rId3" Type="http://schemas.openxmlformats.org/officeDocument/2006/relationships/slideLayout" Target="../slideLayouts/slideLayout496.xml"/><Relationship Id="rId7" Type="http://schemas.openxmlformats.org/officeDocument/2006/relationships/slideLayout" Target="../slideLayouts/slideLayout500.xml"/><Relationship Id="rId12" Type="http://schemas.openxmlformats.org/officeDocument/2006/relationships/theme" Target="../theme/theme46.xml"/><Relationship Id="rId2" Type="http://schemas.openxmlformats.org/officeDocument/2006/relationships/slideLayout" Target="../slideLayouts/slideLayout495.xml"/><Relationship Id="rId1" Type="http://schemas.openxmlformats.org/officeDocument/2006/relationships/slideLayout" Target="../slideLayouts/slideLayout494.xml"/><Relationship Id="rId6" Type="http://schemas.openxmlformats.org/officeDocument/2006/relationships/slideLayout" Target="../slideLayouts/slideLayout499.xml"/><Relationship Id="rId11" Type="http://schemas.openxmlformats.org/officeDocument/2006/relationships/slideLayout" Target="../slideLayouts/slideLayout504.xml"/><Relationship Id="rId5" Type="http://schemas.openxmlformats.org/officeDocument/2006/relationships/slideLayout" Target="../slideLayouts/slideLayout498.xml"/><Relationship Id="rId10" Type="http://schemas.openxmlformats.org/officeDocument/2006/relationships/slideLayout" Target="../slideLayouts/slideLayout503.xml"/><Relationship Id="rId4" Type="http://schemas.openxmlformats.org/officeDocument/2006/relationships/slideLayout" Target="../slideLayouts/slideLayout497.xml"/><Relationship Id="rId9" Type="http://schemas.openxmlformats.org/officeDocument/2006/relationships/slideLayout" Target="../slideLayouts/slideLayout502.xml"/></Relationships>
</file>

<file path=ppt/slideMasters/_rels/slideMaster47.xml.rels><?xml version="1.0" encoding="UTF-8" standalone="yes"?>
<Relationships xmlns="http://schemas.openxmlformats.org/package/2006/relationships"><Relationship Id="rId8" Type="http://schemas.openxmlformats.org/officeDocument/2006/relationships/slideLayout" Target="../slideLayouts/slideLayout512.xml"/><Relationship Id="rId3" Type="http://schemas.openxmlformats.org/officeDocument/2006/relationships/slideLayout" Target="../slideLayouts/slideLayout507.xml"/><Relationship Id="rId7" Type="http://schemas.openxmlformats.org/officeDocument/2006/relationships/slideLayout" Target="../slideLayouts/slideLayout511.xml"/><Relationship Id="rId12" Type="http://schemas.openxmlformats.org/officeDocument/2006/relationships/theme" Target="../theme/theme47.xml"/><Relationship Id="rId2" Type="http://schemas.openxmlformats.org/officeDocument/2006/relationships/slideLayout" Target="../slideLayouts/slideLayout506.xml"/><Relationship Id="rId1" Type="http://schemas.openxmlformats.org/officeDocument/2006/relationships/slideLayout" Target="../slideLayouts/slideLayout505.xml"/><Relationship Id="rId6" Type="http://schemas.openxmlformats.org/officeDocument/2006/relationships/slideLayout" Target="../slideLayouts/slideLayout510.xml"/><Relationship Id="rId11" Type="http://schemas.openxmlformats.org/officeDocument/2006/relationships/slideLayout" Target="../slideLayouts/slideLayout515.xml"/><Relationship Id="rId5" Type="http://schemas.openxmlformats.org/officeDocument/2006/relationships/slideLayout" Target="../slideLayouts/slideLayout509.xml"/><Relationship Id="rId10" Type="http://schemas.openxmlformats.org/officeDocument/2006/relationships/slideLayout" Target="../slideLayouts/slideLayout514.xml"/><Relationship Id="rId4" Type="http://schemas.openxmlformats.org/officeDocument/2006/relationships/slideLayout" Target="../slideLayouts/slideLayout508.xml"/><Relationship Id="rId9" Type="http://schemas.openxmlformats.org/officeDocument/2006/relationships/slideLayout" Target="../slideLayouts/slideLayout513.xml"/></Relationships>
</file>

<file path=ppt/slideMasters/_rels/slideMaster48.xml.rels><?xml version="1.0" encoding="UTF-8" standalone="yes"?>
<Relationships xmlns="http://schemas.openxmlformats.org/package/2006/relationships"><Relationship Id="rId8" Type="http://schemas.openxmlformats.org/officeDocument/2006/relationships/slideLayout" Target="../slideLayouts/slideLayout523.xml"/><Relationship Id="rId3" Type="http://schemas.openxmlformats.org/officeDocument/2006/relationships/slideLayout" Target="../slideLayouts/slideLayout518.xml"/><Relationship Id="rId7" Type="http://schemas.openxmlformats.org/officeDocument/2006/relationships/slideLayout" Target="../slideLayouts/slideLayout522.xml"/><Relationship Id="rId12" Type="http://schemas.openxmlformats.org/officeDocument/2006/relationships/theme" Target="../theme/theme48.xml"/><Relationship Id="rId2" Type="http://schemas.openxmlformats.org/officeDocument/2006/relationships/slideLayout" Target="../slideLayouts/slideLayout517.xml"/><Relationship Id="rId1" Type="http://schemas.openxmlformats.org/officeDocument/2006/relationships/slideLayout" Target="../slideLayouts/slideLayout516.xml"/><Relationship Id="rId6" Type="http://schemas.openxmlformats.org/officeDocument/2006/relationships/slideLayout" Target="../slideLayouts/slideLayout521.xml"/><Relationship Id="rId11" Type="http://schemas.openxmlformats.org/officeDocument/2006/relationships/slideLayout" Target="../slideLayouts/slideLayout526.xml"/><Relationship Id="rId5" Type="http://schemas.openxmlformats.org/officeDocument/2006/relationships/slideLayout" Target="../slideLayouts/slideLayout520.xml"/><Relationship Id="rId10" Type="http://schemas.openxmlformats.org/officeDocument/2006/relationships/slideLayout" Target="../slideLayouts/slideLayout525.xml"/><Relationship Id="rId4" Type="http://schemas.openxmlformats.org/officeDocument/2006/relationships/slideLayout" Target="../slideLayouts/slideLayout519.xml"/><Relationship Id="rId9" Type="http://schemas.openxmlformats.org/officeDocument/2006/relationships/slideLayout" Target="../slideLayouts/slideLayout524.xml"/></Relationships>
</file>

<file path=ppt/slideMasters/_rels/slideMaster49.xml.rels><?xml version="1.0" encoding="UTF-8" standalone="yes"?>
<Relationships xmlns="http://schemas.openxmlformats.org/package/2006/relationships"><Relationship Id="rId8" Type="http://schemas.openxmlformats.org/officeDocument/2006/relationships/slideLayout" Target="../slideLayouts/slideLayout534.xml"/><Relationship Id="rId3" Type="http://schemas.openxmlformats.org/officeDocument/2006/relationships/slideLayout" Target="../slideLayouts/slideLayout529.xml"/><Relationship Id="rId7" Type="http://schemas.openxmlformats.org/officeDocument/2006/relationships/slideLayout" Target="../slideLayouts/slideLayout533.xml"/><Relationship Id="rId12" Type="http://schemas.openxmlformats.org/officeDocument/2006/relationships/theme" Target="../theme/theme49.xml"/><Relationship Id="rId2" Type="http://schemas.openxmlformats.org/officeDocument/2006/relationships/slideLayout" Target="../slideLayouts/slideLayout528.xml"/><Relationship Id="rId1" Type="http://schemas.openxmlformats.org/officeDocument/2006/relationships/slideLayout" Target="../slideLayouts/slideLayout527.xml"/><Relationship Id="rId6" Type="http://schemas.openxmlformats.org/officeDocument/2006/relationships/slideLayout" Target="../slideLayouts/slideLayout532.xml"/><Relationship Id="rId11" Type="http://schemas.openxmlformats.org/officeDocument/2006/relationships/slideLayout" Target="../slideLayouts/slideLayout537.xml"/><Relationship Id="rId5" Type="http://schemas.openxmlformats.org/officeDocument/2006/relationships/slideLayout" Target="../slideLayouts/slideLayout531.xml"/><Relationship Id="rId10" Type="http://schemas.openxmlformats.org/officeDocument/2006/relationships/slideLayout" Target="../slideLayouts/slideLayout536.xml"/><Relationship Id="rId4" Type="http://schemas.openxmlformats.org/officeDocument/2006/relationships/slideLayout" Target="../slideLayouts/slideLayout530.xml"/><Relationship Id="rId9" Type="http://schemas.openxmlformats.org/officeDocument/2006/relationships/slideLayout" Target="../slideLayouts/slideLayout53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0.xml"/><Relationship Id="rId3" Type="http://schemas.openxmlformats.org/officeDocument/2006/relationships/slideLayout" Target="../slideLayouts/slideLayout45.xml"/><Relationship Id="rId7" Type="http://schemas.openxmlformats.org/officeDocument/2006/relationships/slideLayout" Target="../slideLayouts/slideLayout49.xml"/><Relationship Id="rId12" Type="http://schemas.openxmlformats.org/officeDocument/2006/relationships/theme" Target="../theme/theme5.xml"/><Relationship Id="rId2" Type="http://schemas.openxmlformats.org/officeDocument/2006/relationships/slideLayout" Target="../slideLayouts/slideLayout44.xml"/><Relationship Id="rId1" Type="http://schemas.openxmlformats.org/officeDocument/2006/relationships/slideLayout" Target="../slideLayouts/slideLayout43.xml"/><Relationship Id="rId6" Type="http://schemas.openxmlformats.org/officeDocument/2006/relationships/slideLayout" Target="../slideLayouts/slideLayout48.xml"/><Relationship Id="rId11" Type="http://schemas.openxmlformats.org/officeDocument/2006/relationships/slideLayout" Target="../slideLayouts/slideLayout53.xml"/><Relationship Id="rId5" Type="http://schemas.openxmlformats.org/officeDocument/2006/relationships/slideLayout" Target="../slideLayouts/slideLayout47.xml"/><Relationship Id="rId10" Type="http://schemas.openxmlformats.org/officeDocument/2006/relationships/slideLayout" Target="../slideLayouts/slideLayout52.xml"/><Relationship Id="rId4" Type="http://schemas.openxmlformats.org/officeDocument/2006/relationships/slideLayout" Target="../slideLayouts/slideLayout46.xml"/><Relationship Id="rId9" Type="http://schemas.openxmlformats.org/officeDocument/2006/relationships/slideLayout" Target="../slideLayouts/slideLayout51.xml"/></Relationships>
</file>

<file path=ppt/slideMasters/_rels/slideMaster50.xml.rels><?xml version="1.0" encoding="UTF-8" standalone="yes"?>
<Relationships xmlns="http://schemas.openxmlformats.org/package/2006/relationships"><Relationship Id="rId8" Type="http://schemas.openxmlformats.org/officeDocument/2006/relationships/slideLayout" Target="../slideLayouts/slideLayout545.xml"/><Relationship Id="rId3" Type="http://schemas.openxmlformats.org/officeDocument/2006/relationships/slideLayout" Target="../slideLayouts/slideLayout540.xml"/><Relationship Id="rId7" Type="http://schemas.openxmlformats.org/officeDocument/2006/relationships/slideLayout" Target="../slideLayouts/slideLayout544.xml"/><Relationship Id="rId12" Type="http://schemas.openxmlformats.org/officeDocument/2006/relationships/theme" Target="../theme/theme50.xml"/><Relationship Id="rId2" Type="http://schemas.openxmlformats.org/officeDocument/2006/relationships/slideLayout" Target="../slideLayouts/slideLayout539.xml"/><Relationship Id="rId1" Type="http://schemas.openxmlformats.org/officeDocument/2006/relationships/slideLayout" Target="../slideLayouts/slideLayout538.xml"/><Relationship Id="rId6" Type="http://schemas.openxmlformats.org/officeDocument/2006/relationships/slideLayout" Target="../slideLayouts/slideLayout543.xml"/><Relationship Id="rId11" Type="http://schemas.openxmlformats.org/officeDocument/2006/relationships/slideLayout" Target="../slideLayouts/slideLayout548.xml"/><Relationship Id="rId5" Type="http://schemas.openxmlformats.org/officeDocument/2006/relationships/slideLayout" Target="../slideLayouts/slideLayout542.xml"/><Relationship Id="rId10" Type="http://schemas.openxmlformats.org/officeDocument/2006/relationships/slideLayout" Target="../slideLayouts/slideLayout547.xml"/><Relationship Id="rId4" Type="http://schemas.openxmlformats.org/officeDocument/2006/relationships/slideLayout" Target="../slideLayouts/slideLayout541.xml"/><Relationship Id="rId9" Type="http://schemas.openxmlformats.org/officeDocument/2006/relationships/slideLayout" Target="../slideLayouts/slideLayout546.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1.xml"/><Relationship Id="rId3" Type="http://schemas.openxmlformats.org/officeDocument/2006/relationships/slideLayout" Target="../slideLayouts/slideLayout56.xml"/><Relationship Id="rId7" Type="http://schemas.openxmlformats.org/officeDocument/2006/relationships/slideLayout" Target="../slideLayouts/slideLayout60.xml"/><Relationship Id="rId12" Type="http://schemas.openxmlformats.org/officeDocument/2006/relationships/theme" Target="../theme/theme6.xml"/><Relationship Id="rId2" Type="http://schemas.openxmlformats.org/officeDocument/2006/relationships/slideLayout" Target="../slideLayouts/slideLayout55.xml"/><Relationship Id="rId1" Type="http://schemas.openxmlformats.org/officeDocument/2006/relationships/slideLayout" Target="../slideLayouts/slideLayout54.xml"/><Relationship Id="rId6" Type="http://schemas.openxmlformats.org/officeDocument/2006/relationships/slideLayout" Target="../slideLayouts/slideLayout59.xml"/><Relationship Id="rId11" Type="http://schemas.openxmlformats.org/officeDocument/2006/relationships/slideLayout" Target="../slideLayouts/slideLayout64.xml"/><Relationship Id="rId5" Type="http://schemas.openxmlformats.org/officeDocument/2006/relationships/slideLayout" Target="../slideLayouts/slideLayout58.xml"/><Relationship Id="rId10" Type="http://schemas.openxmlformats.org/officeDocument/2006/relationships/slideLayout" Target="../slideLayouts/slideLayout63.xml"/><Relationship Id="rId4" Type="http://schemas.openxmlformats.org/officeDocument/2006/relationships/slideLayout" Target="../slideLayouts/slideLayout57.xml"/><Relationship Id="rId9" Type="http://schemas.openxmlformats.org/officeDocument/2006/relationships/slideLayout" Target="../slideLayouts/slideLayout62.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2.xml"/><Relationship Id="rId3" Type="http://schemas.openxmlformats.org/officeDocument/2006/relationships/slideLayout" Target="../slideLayouts/slideLayout67.xml"/><Relationship Id="rId7" Type="http://schemas.openxmlformats.org/officeDocument/2006/relationships/slideLayout" Target="../slideLayouts/slideLayout71.xml"/><Relationship Id="rId12" Type="http://schemas.openxmlformats.org/officeDocument/2006/relationships/theme" Target="../theme/theme7.xml"/><Relationship Id="rId2" Type="http://schemas.openxmlformats.org/officeDocument/2006/relationships/slideLayout" Target="../slideLayouts/slideLayout66.xml"/><Relationship Id="rId1" Type="http://schemas.openxmlformats.org/officeDocument/2006/relationships/slideLayout" Target="../slideLayouts/slideLayout65.xml"/><Relationship Id="rId6" Type="http://schemas.openxmlformats.org/officeDocument/2006/relationships/slideLayout" Target="../slideLayouts/slideLayout70.xml"/><Relationship Id="rId11" Type="http://schemas.openxmlformats.org/officeDocument/2006/relationships/slideLayout" Target="../slideLayouts/slideLayout75.xml"/><Relationship Id="rId5" Type="http://schemas.openxmlformats.org/officeDocument/2006/relationships/slideLayout" Target="../slideLayouts/slideLayout69.xml"/><Relationship Id="rId10" Type="http://schemas.openxmlformats.org/officeDocument/2006/relationships/slideLayout" Target="../slideLayouts/slideLayout74.xml"/><Relationship Id="rId4" Type="http://schemas.openxmlformats.org/officeDocument/2006/relationships/slideLayout" Target="../slideLayouts/slideLayout68.xml"/><Relationship Id="rId9" Type="http://schemas.openxmlformats.org/officeDocument/2006/relationships/slideLayout" Target="../slideLayouts/slideLayout73.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83.xml"/><Relationship Id="rId3" Type="http://schemas.openxmlformats.org/officeDocument/2006/relationships/slideLayout" Target="../slideLayouts/slideLayout78.xml"/><Relationship Id="rId7" Type="http://schemas.openxmlformats.org/officeDocument/2006/relationships/slideLayout" Target="../slideLayouts/slideLayout82.xml"/><Relationship Id="rId12" Type="http://schemas.openxmlformats.org/officeDocument/2006/relationships/theme" Target="../theme/theme8.xml"/><Relationship Id="rId2" Type="http://schemas.openxmlformats.org/officeDocument/2006/relationships/slideLayout" Target="../slideLayouts/slideLayout77.xml"/><Relationship Id="rId1" Type="http://schemas.openxmlformats.org/officeDocument/2006/relationships/slideLayout" Target="../slideLayouts/slideLayout76.xml"/><Relationship Id="rId6" Type="http://schemas.openxmlformats.org/officeDocument/2006/relationships/slideLayout" Target="../slideLayouts/slideLayout81.xml"/><Relationship Id="rId11" Type="http://schemas.openxmlformats.org/officeDocument/2006/relationships/slideLayout" Target="../slideLayouts/slideLayout86.xml"/><Relationship Id="rId5" Type="http://schemas.openxmlformats.org/officeDocument/2006/relationships/slideLayout" Target="../slideLayouts/slideLayout80.xml"/><Relationship Id="rId10" Type="http://schemas.openxmlformats.org/officeDocument/2006/relationships/slideLayout" Target="../slideLayouts/slideLayout85.xml"/><Relationship Id="rId4" Type="http://schemas.openxmlformats.org/officeDocument/2006/relationships/slideLayout" Target="../slideLayouts/slideLayout79.xml"/><Relationship Id="rId9" Type="http://schemas.openxmlformats.org/officeDocument/2006/relationships/slideLayout" Target="../slideLayouts/slideLayout84.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94.xml"/><Relationship Id="rId3" Type="http://schemas.openxmlformats.org/officeDocument/2006/relationships/slideLayout" Target="../slideLayouts/slideLayout89.xml"/><Relationship Id="rId7" Type="http://schemas.openxmlformats.org/officeDocument/2006/relationships/slideLayout" Target="../slideLayouts/slideLayout93.xml"/><Relationship Id="rId12" Type="http://schemas.openxmlformats.org/officeDocument/2006/relationships/theme" Target="../theme/theme9.xml"/><Relationship Id="rId2" Type="http://schemas.openxmlformats.org/officeDocument/2006/relationships/slideLayout" Target="../slideLayouts/slideLayout88.xml"/><Relationship Id="rId1" Type="http://schemas.openxmlformats.org/officeDocument/2006/relationships/slideLayout" Target="../slideLayouts/slideLayout87.xml"/><Relationship Id="rId6" Type="http://schemas.openxmlformats.org/officeDocument/2006/relationships/slideLayout" Target="../slideLayouts/slideLayout92.xml"/><Relationship Id="rId11" Type="http://schemas.openxmlformats.org/officeDocument/2006/relationships/slideLayout" Target="../slideLayouts/slideLayout97.xml"/><Relationship Id="rId5" Type="http://schemas.openxmlformats.org/officeDocument/2006/relationships/slideLayout" Target="../slideLayouts/slideLayout91.xml"/><Relationship Id="rId10" Type="http://schemas.openxmlformats.org/officeDocument/2006/relationships/slideLayout" Target="../slideLayouts/slideLayout96.xml"/><Relationship Id="rId4" Type="http://schemas.openxmlformats.org/officeDocument/2006/relationships/slideLayout" Target="../slideLayouts/slideLayout90.xml"/><Relationship Id="rId9" Type="http://schemas.openxmlformats.org/officeDocument/2006/relationships/slideLayout" Target="../slideLayouts/slideLayout9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EDF3F5"/>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47700" y="206375"/>
            <a:ext cx="8039100" cy="85725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47700" y="1200150"/>
            <a:ext cx="8039100" cy="339407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8" name="Picture 7" descr="bar.png"/>
          <p:cNvPicPr>
            <a:picLocks noChangeAspect="1"/>
          </p:cNvPicPr>
          <p:nvPr/>
        </p:nvPicPr>
        <p:blipFill>
          <a:blip r:embed="rId11" cstate="email">
            <a:extLst>
              <a:ext uri="{28A0092B-C50C-407E-A947-70E740481C1C}">
                <a14:useLocalDpi xmlns:a14="http://schemas.microsoft.com/office/drawing/2010/main" val="0"/>
              </a:ext>
            </a:extLst>
          </a:blip>
          <a:stretch>
            <a:fillRect/>
          </a:stretch>
        </p:blipFill>
        <p:spPr>
          <a:xfrm>
            <a:off x="1" y="5000847"/>
            <a:ext cx="9144000" cy="162306"/>
          </a:xfrm>
          <a:prstGeom prst="rect">
            <a:avLst/>
          </a:prstGeom>
        </p:spPr>
      </p:pic>
    </p:spTree>
    <p:extLst>
      <p:ext uri="{BB962C8B-B14F-4D97-AF65-F5344CB8AC3E}">
        <p14:creationId xmlns:p14="http://schemas.microsoft.com/office/powerpoint/2010/main" val="2638532755"/>
      </p:ext>
    </p:extLst>
  </p:cSld>
  <p:clrMap bg1="lt1" tx1="dk1" bg2="lt2" tx2="dk2" accent1="accent1" accent2="accent2" accent3="accent3" accent4="accent4" accent5="accent5" accent6="accent6" hlink="hlink" folHlink="folHlink"/>
  <p:sldLayoutIdLst>
    <p:sldLayoutId id="2147483891" r:id="rId1"/>
    <p:sldLayoutId id="2147483892" r:id="rId2"/>
    <p:sldLayoutId id="2147483893" r:id="rId3"/>
    <p:sldLayoutId id="2147483894" r:id="rId4"/>
    <p:sldLayoutId id="2147483895" r:id="rId5"/>
    <p:sldLayoutId id="2147483896" r:id="rId6"/>
    <p:sldLayoutId id="2147483897" r:id="rId7"/>
    <p:sldLayoutId id="2147483898" r:id="rId8"/>
    <p:sldLayoutId id="2147484515" r:id="rId9"/>
  </p:sldLayoutIdLst>
  <p:txStyles>
    <p:titleStyle>
      <a:lvl1pPr algn="ctr" defTabSz="457200" rtl="0" eaLnBrk="1" latinLnBrk="0" hangingPunct="1">
        <a:spcBef>
          <a:spcPct val="0"/>
        </a:spcBef>
        <a:buNone/>
        <a:defRPr sz="4400" b="0" i="0" kern="1200">
          <a:solidFill>
            <a:schemeClr val="tx1"/>
          </a:solidFill>
          <a:latin typeface="Helvetica Light"/>
          <a:ea typeface="+mj-ea"/>
          <a:cs typeface="Helvetica Light"/>
        </a:defRPr>
      </a:lvl1pPr>
    </p:titleStyle>
    <p:bodyStyle>
      <a:lvl1pPr marL="342900" indent="-342900" algn="l" defTabSz="457200" rtl="0" eaLnBrk="1" latinLnBrk="0" hangingPunct="1">
        <a:spcBef>
          <a:spcPct val="20000"/>
        </a:spcBef>
        <a:buFont typeface="Arial"/>
        <a:buChar char="•"/>
        <a:defRPr sz="3200" b="0" i="0" kern="1200">
          <a:solidFill>
            <a:srgbClr val="3186C7"/>
          </a:solidFill>
          <a:latin typeface="Helvetica Light"/>
          <a:ea typeface="+mn-ea"/>
          <a:cs typeface="Helvetica Light"/>
        </a:defRPr>
      </a:lvl1pPr>
      <a:lvl2pPr marL="742950" indent="-285750" algn="l" defTabSz="457200" rtl="0" eaLnBrk="1" latinLnBrk="0" hangingPunct="1">
        <a:spcBef>
          <a:spcPct val="20000"/>
        </a:spcBef>
        <a:buFont typeface="Arial"/>
        <a:buChar char="–"/>
        <a:defRPr sz="2800" b="0" i="0" kern="1200">
          <a:solidFill>
            <a:srgbClr val="3186C7"/>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b="0" i="0" kern="1200">
          <a:solidFill>
            <a:srgbClr val="3186C7"/>
          </a:solidFill>
          <a:latin typeface="Helvetica Light"/>
          <a:ea typeface="+mn-ea"/>
          <a:cs typeface="Helvetica Light"/>
        </a:defRPr>
      </a:lvl3pPr>
      <a:lvl4pPr marL="1600200" indent="-228600" algn="l" defTabSz="457200" rtl="0" eaLnBrk="1" latinLnBrk="0" hangingPunct="1">
        <a:spcBef>
          <a:spcPct val="20000"/>
        </a:spcBef>
        <a:buFont typeface="Arial"/>
        <a:buChar char="–"/>
        <a:defRPr sz="2000" b="0" i="0" kern="1200">
          <a:solidFill>
            <a:srgbClr val="3186C7"/>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rgbClr val="3186C7"/>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9218" name="Rectangle 1"/>
          <p:cNvSpPr>
            <a:spLocks noGrp="1" noChangeArrowheads="1"/>
          </p:cNvSpPr>
          <p:nvPr>
            <p:ph type="title"/>
          </p:nvPr>
        </p:nvSpPr>
        <p:spPr bwMode="auto">
          <a:xfrm>
            <a:off x="457200" y="3257550"/>
            <a:ext cx="8229600" cy="5207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 uri="{FAA26D3D-D897-4be2-8F04-BA451C77F1D7}">
              <ma14:placeholderFlag xmlns="" xmlns:ma14="http://schemas.microsoft.com/office/mac/drawingml/2011/main" val="1"/>
            </a:ext>
          </a:extLst>
        </p:spPr>
        <p:txBody>
          <a:bodyPr vert="horz" wrap="square" lIns="14288" tIns="14288" rIns="14288" bIns="14288" numCol="1" anchor="t" anchorCtr="0" compatLnSpc="1">
            <a:prstTxWarp prst="textNoShape">
              <a:avLst/>
            </a:prstTxWarp>
          </a:bodyPr>
          <a:lstStyle/>
          <a:p>
            <a:pPr lvl="0"/>
            <a:r>
              <a:rPr lang="en-US">
                <a:sym typeface="Lucida Grande" charset="0"/>
              </a:rPr>
              <a:t>Click to edit Master title style</a:t>
            </a:r>
          </a:p>
        </p:txBody>
      </p:sp>
    </p:spTree>
    <p:extLst>
      <p:ext uri="{BB962C8B-B14F-4D97-AF65-F5344CB8AC3E}">
        <p14:creationId xmlns:p14="http://schemas.microsoft.com/office/powerpoint/2010/main" val="4028467493"/>
      </p:ext>
    </p:extLst>
  </p:cSld>
  <p:clrMap bg1="lt1" tx1="dk1" bg2="lt2" tx2="dk2" accent1="accent1" accent2="accent2" accent3="accent3" accent4="accent4" accent5="accent5" accent6="accent6" hlink="hlink" folHlink="folHlink"/>
  <p:sldLayoutIdLst>
    <p:sldLayoutId id="2147484009" r:id="rId1"/>
    <p:sldLayoutId id="2147484010" r:id="rId2"/>
    <p:sldLayoutId id="2147484011" r:id="rId3"/>
    <p:sldLayoutId id="2147484012" r:id="rId4"/>
    <p:sldLayoutId id="2147484013" r:id="rId5"/>
    <p:sldLayoutId id="2147484014" r:id="rId6"/>
    <p:sldLayoutId id="2147484015" r:id="rId7"/>
    <p:sldLayoutId id="2147484016" r:id="rId8"/>
    <p:sldLayoutId id="2147484017" r:id="rId9"/>
    <p:sldLayoutId id="2147484018" r:id="rId10"/>
    <p:sldLayoutId id="2147484019" r:id="rId11"/>
  </p:sldLayoutIdLst>
  <p:transition/>
  <p:txStyles>
    <p:titleStyle>
      <a:lvl1pPr algn="ctr" rtl="0" eaLnBrk="1" fontAlgn="base" hangingPunct="1">
        <a:spcBef>
          <a:spcPct val="0"/>
        </a:spcBef>
        <a:spcAft>
          <a:spcPct val="0"/>
        </a:spcAft>
        <a:defRPr sz="3200" b="1">
          <a:solidFill>
            <a:srgbClr val="FFFFFF"/>
          </a:solidFill>
          <a:latin typeface="+mj-lt"/>
          <a:ea typeface="+mj-ea"/>
          <a:cs typeface="+mj-cs"/>
          <a:sym typeface="Lucida Grande" charset="0"/>
        </a:defRPr>
      </a:lvl1pPr>
      <a:lvl2pPr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2pPr>
      <a:lvl3pPr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3pPr>
      <a:lvl4pPr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4pPr>
      <a:lvl5pPr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5pPr>
      <a:lvl6pPr marL="171450"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6pPr>
      <a:lvl7pPr marL="342900"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7pPr>
      <a:lvl8pPr marL="514350"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8pPr>
      <a:lvl9pPr marL="685800"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9pPr>
    </p:titleStyle>
    <p:bodyStyle>
      <a:lvl1pPr marL="128588" indent="-128588" algn="ctr" rtl="0" eaLnBrk="1" fontAlgn="base" hangingPunct="1">
        <a:lnSpc>
          <a:spcPct val="70000"/>
        </a:lnSpc>
        <a:spcBef>
          <a:spcPct val="0"/>
        </a:spcBef>
        <a:spcAft>
          <a:spcPct val="0"/>
        </a:spcAft>
        <a:defRPr sz="2000">
          <a:solidFill>
            <a:srgbClr val="E6E6E6"/>
          </a:solidFill>
          <a:latin typeface="+mn-lt"/>
          <a:ea typeface="+mn-ea"/>
          <a:cs typeface="+mn-cs"/>
          <a:sym typeface="Lucida Grande" charset="0"/>
        </a:defRPr>
      </a:lvl1pPr>
      <a:lvl2pPr marL="219075" indent="-47625" algn="ctr" rtl="0" eaLnBrk="1" fontAlgn="base" hangingPunct="1">
        <a:spcBef>
          <a:spcPts val="675"/>
        </a:spcBef>
        <a:spcAft>
          <a:spcPct val="0"/>
        </a:spcAft>
        <a:buSzPct val="100000"/>
        <a:buFont typeface="Arial" charset="0"/>
        <a:buChar char="•"/>
        <a:defRPr sz="2000">
          <a:solidFill>
            <a:srgbClr val="E6E6E6"/>
          </a:solidFill>
          <a:latin typeface="Calibri" charset="0"/>
          <a:ea typeface="+mn-ea"/>
          <a:cs typeface="+mn-cs"/>
          <a:sym typeface="Calibri" charset="0"/>
        </a:defRPr>
      </a:lvl2pPr>
      <a:lvl3pPr marL="390525" indent="-47625" algn="ctr" rtl="0" eaLnBrk="1" fontAlgn="base" hangingPunct="1">
        <a:spcBef>
          <a:spcPts val="563"/>
        </a:spcBef>
        <a:spcAft>
          <a:spcPct val="0"/>
        </a:spcAft>
        <a:buSzPct val="100000"/>
        <a:buFont typeface="Arial" charset="0"/>
        <a:buChar char="•"/>
        <a:defRPr sz="2000">
          <a:solidFill>
            <a:srgbClr val="E6E6E6"/>
          </a:solidFill>
          <a:latin typeface="Calibri" charset="0"/>
          <a:ea typeface="+mn-ea"/>
          <a:cs typeface="+mn-cs"/>
          <a:sym typeface="Calibri" charset="0"/>
        </a:defRPr>
      </a:lvl3pPr>
      <a:lvl4pPr marL="561975" indent="-47625" algn="ctr" rtl="0" eaLnBrk="1" fontAlgn="base" hangingPunct="1">
        <a:spcBef>
          <a:spcPts val="488"/>
        </a:spcBef>
        <a:spcAft>
          <a:spcPct val="0"/>
        </a:spcAft>
        <a:buSzPct val="100000"/>
        <a:buFont typeface="Arial" charset="0"/>
        <a:buChar char="•"/>
        <a:defRPr sz="2000">
          <a:solidFill>
            <a:srgbClr val="E6E6E6"/>
          </a:solidFill>
          <a:latin typeface="Calibri" charset="0"/>
          <a:ea typeface="+mn-ea"/>
          <a:cs typeface="+mn-cs"/>
          <a:sym typeface="Calibri" charset="0"/>
        </a:defRPr>
      </a:lvl4pPr>
      <a:lvl5pPr marL="733425" indent="-47625" algn="ctr" rtl="0" eaLnBrk="1" fontAlgn="base" hangingPunct="1">
        <a:spcBef>
          <a:spcPts val="488"/>
        </a:spcBef>
        <a:spcAft>
          <a:spcPct val="0"/>
        </a:spcAft>
        <a:buSzPct val="100000"/>
        <a:buFont typeface="Arial" charset="0"/>
        <a:buChar char="•"/>
        <a:defRPr sz="2000">
          <a:solidFill>
            <a:srgbClr val="E6E6E6"/>
          </a:solidFill>
          <a:latin typeface="Calibri" charset="0"/>
          <a:ea typeface="+mn-ea"/>
          <a:cs typeface="+mn-cs"/>
          <a:sym typeface="Calibri" charset="0"/>
        </a:defRPr>
      </a:lvl5pPr>
      <a:lvl6pPr marL="904875" indent="-47625" algn="ctr" rtl="0" eaLnBrk="1" fontAlgn="base" hangingPunct="1">
        <a:spcBef>
          <a:spcPts val="488"/>
        </a:spcBef>
        <a:spcAft>
          <a:spcPct val="0"/>
        </a:spcAft>
        <a:buSzPct val="100000"/>
        <a:buFont typeface="Arial" charset="0"/>
        <a:buChar char="•"/>
        <a:defRPr sz="2000">
          <a:solidFill>
            <a:srgbClr val="E6E6E6"/>
          </a:solidFill>
          <a:latin typeface="Calibri" charset="0"/>
          <a:ea typeface="+mn-ea"/>
          <a:cs typeface="+mn-cs"/>
          <a:sym typeface="Calibri" charset="0"/>
        </a:defRPr>
      </a:lvl6pPr>
      <a:lvl7pPr marL="1076325" indent="-47625" algn="ctr" rtl="0" eaLnBrk="1" fontAlgn="base" hangingPunct="1">
        <a:spcBef>
          <a:spcPts val="488"/>
        </a:spcBef>
        <a:spcAft>
          <a:spcPct val="0"/>
        </a:spcAft>
        <a:buSzPct val="100000"/>
        <a:buFont typeface="Arial" charset="0"/>
        <a:buChar char="•"/>
        <a:defRPr sz="2000">
          <a:solidFill>
            <a:srgbClr val="E6E6E6"/>
          </a:solidFill>
          <a:latin typeface="Calibri" charset="0"/>
          <a:ea typeface="+mn-ea"/>
          <a:cs typeface="+mn-cs"/>
          <a:sym typeface="Calibri" charset="0"/>
        </a:defRPr>
      </a:lvl7pPr>
      <a:lvl8pPr marL="1247775" indent="-47625" algn="ctr" rtl="0" eaLnBrk="1" fontAlgn="base" hangingPunct="1">
        <a:spcBef>
          <a:spcPts val="488"/>
        </a:spcBef>
        <a:spcAft>
          <a:spcPct val="0"/>
        </a:spcAft>
        <a:buSzPct val="100000"/>
        <a:buFont typeface="Arial" charset="0"/>
        <a:buChar char="•"/>
        <a:defRPr sz="2000">
          <a:solidFill>
            <a:srgbClr val="E6E6E6"/>
          </a:solidFill>
          <a:latin typeface="Calibri" charset="0"/>
          <a:ea typeface="+mn-ea"/>
          <a:cs typeface="+mn-cs"/>
          <a:sym typeface="Calibri" charset="0"/>
        </a:defRPr>
      </a:lvl8pPr>
      <a:lvl9pPr marL="1419225" indent="-47625" algn="ctr" rtl="0" eaLnBrk="1" fontAlgn="base" hangingPunct="1">
        <a:spcBef>
          <a:spcPts val="488"/>
        </a:spcBef>
        <a:spcAft>
          <a:spcPct val="0"/>
        </a:spcAft>
        <a:buSzPct val="100000"/>
        <a:buFont typeface="Arial" charset="0"/>
        <a:buChar char="•"/>
        <a:defRPr sz="2000">
          <a:solidFill>
            <a:srgbClr val="E6E6E6"/>
          </a:solidFill>
          <a:latin typeface="Calibri" charset="0"/>
          <a:ea typeface="+mn-ea"/>
          <a:cs typeface="+mn-cs"/>
          <a:sym typeface="Calibri" charset="0"/>
        </a:defRPr>
      </a:lvl9pPr>
    </p:bodyStyle>
    <p:otherStyle>
      <a:defPPr>
        <a:defRPr lang="en-US"/>
      </a:defPPr>
      <a:lvl1pPr marL="0" algn="l" defTabSz="342900" rtl="0" eaLnBrk="1" latinLnBrk="0" hangingPunct="1">
        <a:defRPr sz="700" kern="1200">
          <a:solidFill>
            <a:schemeClr val="tx1"/>
          </a:solidFill>
          <a:latin typeface="+mn-lt"/>
          <a:ea typeface="+mn-ea"/>
          <a:cs typeface="+mn-cs"/>
        </a:defRPr>
      </a:lvl1pPr>
      <a:lvl2pPr marL="171450" algn="l" defTabSz="342900" rtl="0" eaLnBrk="1" latinLnBrk="0" hangingPunct="1">
        <a:defRPr sz="700" kern="1200">
          <a:solidFill>
            <a:schemeClr val="tx1"/>
          </a:solidFill>
          <a:latin typeface="+mn-lt"/>
          <a:ea typeface="+mn-ea"/>
          <a:cs typeface="+mn-cs"/>
        </a:defRPr>
      </a:lvl2pPr>
      <a:lvl3pPr marL="342900" algn="l" defTabSz="342900" rtl="0" eaLnBrk="1" latinLnBrk="0" hangingPunct="1">
        <a:defRPr sz="700" kern="1200">
          <a:solidFill>
            <a:schemeClr val="tx1"/>
          </a:solidFill>
          <a:latin typeface="+mn-lt"/>
          <a:ea typeface="+mn-ea"/>
          <a:cs typeface="+mn-cs"/>
        </a:defRPr>
      </a:lvl3pPr>
      <a:lvl4pPr marL="514350" algn="l" defTabSz="342900" rtl="0" eaLnBrk="1" latinLnBrk="0" hangingPunct="1">
        <a:defRPr sz="700" kern="1200">
          <a:solidFill>
            <a:schemeClr val="tx1"/>
          </a:solidFill>
          <a:latin typeface="+mn-lt"/>
          <a:ea typeface="+mn-ea"/>
          <a:cs typeface="+mn-cs"/>
        </a:defRPr>
      </a:lvl4pPr>
      <a:lvl5pPr marL="685800" algn="l" defTabSz="342900" rtl="0" eaLnBrk="1" latinLnBrk="0" hangingPunct="1">
        <a:defRPr sz="700" kern="1200">
          <a:solidFill>
            <a:schemeClr val="tx1"/>
          </a:solidFill>
          <a:latin typeface="+mn-lt"/>
          <a:ea typeface="+mn-ea"/>
          <a:cs typeface="+mn-cs"/>
        </a:defRPr>
      </a:lvl5pPr>
      <a:lvl6pPr marL="857250" algn="l" defTabSz="342900" rtl="0" eaLnBrk="1" latinLnBrk="0" hangingPunct="1">
        <a:defRPr sz="700" kern="1200">
          <a:solidFill>
            <a:schemeClr val="tx1"/>
          </a:solidFill>
          <a:latin typeface="+mn-lt"/>
          <a:ea typeface="+mn-ea"/>
          <a:cs typeface="+mn-cs"/>
        </a:defRPr>
      </a:lvl6pPr>
      <a:lvl7pPr marL="1028700" algn="l" defTabSz="342900" rtl="0" eaLnBrk="1" latinLnBrk="0" hangingPunct="1">
        <a:defRPr sz="700" kern="1200">
          <a:solidFill>
            <a:schemeClr val="tx1"/>
          </a:solidFill>
          <a:latin typeface="+mn-lt"/>
          <a:ea typeface="+mn-ea"/>
          <a:cs typeface="+mn-cs"/>
        </a:defRPr>
      </a:lvl7pPr>
      <a:lvl8pPr marL="1200150" algn="l" defTabSz="342900" rtl="0" eaLnBrk="1" latinLnBrk="0" hangingPunct="1">
        <a:defRPr sz="700" kern="1200">
          <a:solidFill>
            <a:schemeClr val="tx1"/>
          </a:solidFill>
          <a:latin typeface="+mn-lt"/>
          <a:ea typeface="+mn-ea"/>
          <a:cs typeface="+mn-cs"/>
        </a:defRPr>
      </a:lvl8pPr>
      <a:lvl9pPr marL="1371600" algn="l" defTabSz="342900" rtl="0" eaLnBrk="1" latinLnBrk="0" hangingPunct="1">
        <a:defRPr sz="7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42" name="Rectangle 1"/>
          <p:cNvSpPr>
            <a:spLocks noGrp="1" noChangeArrowheads="1"/>
          </p:cNvSpPr>
          <p:nvPr>
            <p:ph type="title"/>
          </p:nvPr>
        </p:nvSpPr>
        <p:spPr bwMode="auto">
          <a:xfrm>
            <a:off x="457200" y="3257550"/>
            <a:ext cx="8229600" cy="5207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 uri="{FAA26D3D-D897-4be2-8F04-BA451C77F1D7}">
              <ma14:placeholderFlag xmlns="" xmlns:ma14="http://schemas.microsoft.com/office/mac/drawingml/2011/main" val="1"/>
            </a:ext>
          </a:extLst>
        </p:spPr>
        <p:txBody>
          <a:bodyPr vert="horz" wrap="square" lIns="14288" tIns="14288" rIns="14288" bIns="14288" numCol="1" anchor="t" anchorCtr="0" compatLnSpc="1">
            <a:prstTxWarp prst="textNoShape">
              <a:avLst/>
            </a:prstTxWarp>
          </a:bodyPr>
          <a:lstStyle/>
          <a:p>
            <a:pPr lvl="0"/>
            <a:r>
              <a:rPr lang="en-US">
                <a:sym typeface="Lucida Grande" charset="0"/>
              </a:rPr>
              <a:t>Click to edit Master title style</a:t>
            </a:r>
          </a:p>
        </p:txBody>
      </p:sp>
    </p:spTree>
    <p:extLst>
      <p:ext uri="{BB962C8B-B14F-4D97-AF65-F5344CB8AC3E}">
        <p14:creationId xmlns:p14="http://schemas.microsoft.com/office/powerpoint/2010/main" val="541409772"/>
      </p:ext>
    </p:extLst>
  </p:cSld>
  <p:clrMap bg1="lt1" tx1="dk1" bg2="lt2" tx2="dk2" accent1="accent1" accent2="accent2" accent3="accent3" accent4="accent4" accent5="accent5" accent6="accent6" hlink="hlink" folHlink="folHlink"/>
  <p:sldLayoutIdLst>
    <p:sldLayoutId id="2147484021" r:id="rId1"/>
    <p:sldLayoutId id="2147484022" r:id="rId2"/>
    <p:sldLayoutId id="2147484023" r:id="rId3"/>
    <p:sldLayoutId id="2147484024" r:id="rId4"/>
    <p:sldLayoutId id="2147484025" r:id="rId5"/>
    <p:sldLayoutId id="2147484026" r:id="rId6"/>
    <p:sldLayoutId id="2147484027" r:id="rId7"/>
    <p:sldLayoutId id="2147484028" r:id="rId8"/>
    <p:sldLayoutId id="2147484029" r:id="rId9"/>
    <p:sldLayoutId id="2147484030" r:id="rId10"/>
    <p:sldLayoutId id="2147484031" r:id="rId11"/>
  </p:sldLayoutIdLst>
  <p:transition/>
  <p:txStyles>
    <p:titleStyle>
      <a:lvl1pPr algn="ctr" rtl="0" eaLnBrk="1" fontAlgn="base" hangingPunct="1">
        <a:spcBef>
          <a:spcPct val="0"/>
        </a:spcBef>
        <a:spcAft>
          <a:spcPct val="0"/>
        </a:spcAft>
        <a:defRPr sz="3200" b="1">
          <a:solidFill>
            <a:srgbClr val="0F243E"/>
          </a:solidFill>
          <a:latin typeface="+mj-lt"/>
          <a:ea typeface="+mj-ea"/>
          <a:cs typeface="+mj-cs"/>
          <a:sym typeface="Lucida Grande" charset="0"/>
        </a:defRPr>
      </a:lvl1pPr>
      <a:lvl2pPr algn="ctr" rtl="0" eaLnBrk="1" fontAlgn="base" hangingPunct="1">
        <a:spcBef>
          <a:spcPct val="0"/>
        </a:spcBef>
        <a:spcAft>
          <a:spcPct val="0"/>
        </a:spcAft>
        <a:defRPr sz="3200" b="1">
          <a:solidFill>
            <a:srgbClr val="0F243E"/>
          </a:solidFill>
          <a:latin typeface="Lucida Grande" charset="0"/>
          <a:ea typeface="ヒラギノ角ゴ ProN W6" charset="0"/>
          <a:cs typeface="ヒラギノ角ゴ ProN W6" charset="0"/>
          <a:sym typeface="Lucida Grande" charset="0"/>
        </a:defRPr>
      </a:lvl2pPr>
      <a:lvl3pPr algn="ctr" rtl="0" eaLnBrk="1" fontAlgn="base" hangingPunct="1">
        <a:spcBef>
          <a:spcPct val="0"/>
        </a:spcBef>
        <a:spcAft>
          <a:spcPct val="0"/>
        </a:spcAft>
        <a:defRPr sz="3200" b="1">
          <a:solidFill>
            <a:srgbClr val="0F243E"/>
          </a:solidFill>
          <a:latin typeface="Lucida Grande" charset="0"/>
          <a:ea typeface="ヒラギノ角ゴ ProN W6" charset="0"/>
          <a:cs typeface="ヒラギノ角ゴ ProN W6" charset="0"/>
          <a:sym typeface="Lucida Grande" charset="0"/>
        </a:defRPr>
      </a:lvl3pPr>
      <a:lvl4pPr algn="ctr" rtl="0" eaLnBrk="1" fontAlgn="base" hangingPunct="1">
        <a:spcBef>
          <a:spcPct val="0"/>
        </a:spcBef>
        <a:spcAft>
          <a:spcPct val="0"/>
        </a:spcAft>
        <a:defRPr sz="3200" b="1">
          <a:solidFill>
            <a:srgbClr val="0F243E"/>
          </a:solidFill>
          <a:latin typeface="Lucida Grande" charset="0"/>
          <a:ea typeface="ヒラギノ角ゴ ProN W6" charset="0"/>
          <a:cs typeface="ヒラギノ角ゴ ProN W6" charset="0"/>
          <a:sym typeface="Lucida Grande" charset="0"/>
        </a:defRPr>
      </a:lvl4pPr>
      <a:lvl5pPr algn="ctr" rtl="0" eaLnBrk="1" fontAlgn="base" hangingPunct="1">
        <a:spcBef>
          <a:spcPct val="0"/>
        </a:spcBef>
        <a:spcAft>
          <a:spcPct val="0"/>
        </a:spcAft>
        <a:defRPr sz="3200" b="1">
          <a:solidFill>
            <a:srgbClr val="0F243E"/>
          </a:solidFill>
          <a:latin typeface="Lucida Grande" charset="0"/>
          <a:ea typeface="ヒラギノ角ゴ ProN W6" charset="0"/>
          <a:cs typeface="ヒラギノ角ゴ ProN W6" charset="0"/>
          <a:sym typeface="Lucida Grande" charset="0"/>
        </a:defRPr>
      </a:lvl5pPr>
      <a:lvl6pPr marL="171450" algn="ctr" rtl="0" eaLnBrk="1" fontAlgn="base" hangingPunct="1">
        <a:spcBef>
          <a:spcPct val="0"/>
        </a:spcBef>
        <a:spcAft>
          <a:spcPct val="0"/>
        </a:spcAft>
        <a:defRPr sz="3200" b="1">
          <a:solidFill>
            <a:srgbClr val="0F243E"/>
          </a:solidFill>
          <a:latin typeface="Lucida Grande" charset="0"/>
          <a:ea typeface="ヒラギノ角ゴ ProN W6" charset="0"/>
          <a:cs typeface="ヒラギノ角ゴ ProN W6" charset="0"/>
          <a:sym typeface="Lucida Grande" charset="0"/>
        </a:defRPr>
      </a:lvl6pPr>
      <a:lvl7pPr marL="342900" algn="ctr" rtl="0" eaLnBrk="1" fontAlgn="base" hangingPunct="1">
        <a:spcBef>
          <a:spcPct val="0"/>
        </a:spcBef>
        <a:spcAft>
          <a:spcPct val="0"/>
        </a:spcAft>
        <a:defRPr sz="3200" b="1">
          <a:solidFill>
            <a:srgbClr val="0F243E"/>
          </a:solidFill>
          <a:latin typeface="Lucida Grande" charset="0"/>
          <a:ea typeface="ヒラギノ角ゴ ProN W6" charset="0"/>
          <a:cs typeface="ヒラギノ角ゴ ProN W6" charset="0"/>
          <a:sym typeface="Lucida Grande" charset="0"/>
        </a:defRPr>
      </a:lvl7pPr>
      <a:lvl8pPr marL="514350" algn="ctr" rtl="0" eaLnBrk="1" fontAlgn="base" hangingPunct="1">
        <a:spcBef>
          <a:spcPct val="0"/>
        </a:spcBef>
        <a:spcAft>
          <a:spcPct val="0"/>
        </a:spcAft>
        <a:defRPr sz="3200" b="1">
          <a:solidFill>
            <a:srgbClr val="0F243E"/>
          </a:solidFill>
          <a:latin typeface="Lucida Grande" charset="0"/>
          <a:ea typeface="ヒラギノ角ゴ ProN W6" charset="0"/>
          <a:cs typeface="ヒラギノ角ゴ ProN W6" charset="0"/>
          <a:sym typeface="Lucida Grande" charset="0"/>
        </a:defRPr>
      </a:lvl8pPr>
      <a:lvl9pPr marL="685800" algn="ctr" rtl="0" eaLnBrk="1" fontAlgn="base" hangingPunct="1">
        <a:spcBef>
          <a:spcPct val="0"/>
        </a:spcBef>
        <a:spcAft>
          <a:spcPct val="0"/>
        </a:spcAft>
        <a:defRPr sz="3200" b="1">
          <a:solidFill>
            <a:srgbClr val="0F243E"/>
          </a:solidFill>
          <a:latin typeface="Lucida Grande" charset="0"/>
          <a:ea typeface="ヒラギノ角ゴ ProN W6" charset="0"/>
          <a:cs typeface="ヒラギノ角ゴ ProN W6" charset="0"/>
          <a:sym typeface="Lucida Grande" charset="0"/>
        </a:defRPr>
      </a:lvl9pPr>
    </p:titleStyle>
    <p:bodyStyle>
      <a:lvl1pPr marL="128588" indent="-128588" algn="ctr" rtl="0" eaLnBrk="1" fontAlgn="base" hangingPunct="1">
        <a:lnSpc>
          <a:spcPct val="90000"/>
        </a:lnSpc>
        <a:spcBef>
          <a:spcPts val="488"/>
        </a:spcBef>
        <a:spcAft>
          <a:spcPct val="0"/>
        </a:spcAft>
        <a:defRPr sz="2000">
          <a:solidFill>
            <a:srgbClr val="366092"/>
          </a:solidFill>
          <a:latin typeface="+mn-lt"/>
          <a:ea typeface="+mn-ea"/>
          <a:cs typeface="+mn-cs"/>
          <a:sym typeface="Lucida Grande" charset="0"/>
        </a:defRPr>
      </a:lvl1pPr>
      <a:lvl2pPr marL="219075" indent="-47625" algn="l" rtl="0" eaLnBrk="1" fontAlgn="base" hangingPunct="1">
        <a:spcBef>
          <a:spcPts val="675"/>
        </a:spcBef>
        <a:spcAft>
          <a:spcPct val="0"/>
        </a:spcAft>
        <a:buSzPct val="100000"/>
        <a:buFont typeface="Arial" charset="0"/>
        <a:buChar char="•"/>
        <a:defRPr sz="2000">
          <a:solidFill>
            <a:srgbClr val="366092"/>
          </a:solidFill>
          <a:latin typeface="Calibri" charset="0"/>
          <a:ea typeface="+mn-ea"/>
          <a:cs typeface="+mn-cs"/>
          <a:sym typeface="Calibri" charset="0"/>
        </a:defRPr>
      </a:lvl2pPr>
      <a:lvl3pPr marL="390525" indent="-47625" algn="l" rtl="0" eaLnBrk="1" fontAlgn="base" hangingPunct="1">
        <a:spcBef>
          <a:spcPts val="563"/>
        </a:spcBef>
        <a:spcAft>
          <a:spcPct val="0"/>
        </a:spcAft>
        <a:buSzPct val="100000"/>
        <a:buFont typeface="Arial" charset="0"/>
        <a:buChar char="•"/>
        <a:defRPr sz="2000">
          <a:solidFill>
            <a:srgbClr val="366092"/>
          </a:solidFill>
          <a:latin typeface="Calibri" charset="0"/>
          <a:ea typeface="+mn-ea"/>
          <a:cs typeface="+mn-cs"/>
          <a:sym typeface="Calibri" charset="0"/>
        </a:defRPr>
      </a:lvl3pPr>
      <a:lvl4pPr marL="561975" indent="-47625" algn="l" rtl="0" eaLnBrk="1" fontAlgn="base" hangingPunct="1">
        <a:spcBef>
          <a:spcPts val="488"/>
        </a:spcBef>
        <a:spcAft>
          <a:spcPct val="0"/>
        </a:spcAft>
        <a:buSzPct val="100000"/>
        <a:buFont typeface="Arial" charset="0"/>
        <a:buChar char="•"/>
        <a:defRPr sz="2000">
          <a:solidFill>
            <a:srgbClr val="366092"/>
          </a:solidFill>
          <a:latin typeface="Calibri" charset="0"/>
          <a:ea typeface="+mn-ea"/>
          <a:cs typeface="+mn-cs"/>
          <a:sym typeface="Calibri" charset="0"/>
        </a:defRPr>
      </a:lvl4pPr>
      <a:lvl5pPr marL="733425" indent="-47625" algn="l" rtl="0" eaLnBrk="1" fontAlgn="base" hangingPunct="1">
        <a:spcBef>
          <a:spcPts val="488"/>
        </a:spcBef>
        <a:spcAft>
          <a:spcPct val="0"/>
        </a:spcAft>
        <a:buSzPct val="100000"/>
        <a:buFont typeface="Arial" charset="0"/>
        <a:buChar char="•"/>
        <a:defRPr sz="2000">
          <a:solidFill>
            <a:srgbClr val="366092"/>
          </a:solidFill>
          <a:latin typeface="Calibri" charset="0"/>
          <a:ea typeface="+mn-ea"/>
          <a:cs typeface="+mn-cs"/>
          <a:sym typeface="Calibri" charset="0"/>
        </a:defRPr>
      </a:lvl5pPr>
      <a:lvl6pPr marL="904875" indent="-47625" algn="l" rtl="0" eaLnBrk="1" fontAlgn="base" hangingPunct="1">
        <a:spcBef>
          <a:spcPts val="488"/>
        </a:spcBef>
        <a:spcAft>
          <a:spcPct val="0"/>
        </a:spcAft>
        <a:buSzPct val="100000"/>
        <a:buFont typeface="Arial" charset="0"/>
        <a:buChar char="•"/>
        <a:defRPr sz="2000">
          <a:solidFill>
            <a:srgbClr val="366092"/>
          </a:solidFill>
          <a:latin typeface="Calibri" charset="0"/>
          <a:ea typeface="+mn-ea"/>
          <a:cs typeface="+mn-cs"/>
          <a:sym typeface="Calibri" charset="0"/>
        </a:defRPr>
      </a:lvl6pPr>
      <a:lvl7pPr marL="1076325" indent="-47625" algn="l" rtl="0" eaLnBrk="1" fontAlgn="base" hangingPunct="1">
        <a:spcBef>
          <a:spcPts val="488"/>
        </a:spcBef>
        <a:spcAft>
          <a:spcPct val="0"/>
        </a:spcAft>
        <a:buSzPct val="100000"/>
        <a:buFont typeface="Arial" charset="0"/>
        <a:buChar char="•"/>
        <a:defRPr sz="2000">
          <a:solidFill>
            <a:srgbClr val="366092"/>
          </a:solidFill>
          <a:latin typeface="Calibri" charset="0"/>
          <a:ea typeface="+mn-ea"/>
          <a:cs typeface="+mn-cs"/>
          <a:sym typeface="Calibri" charset="0"/>
        </a:defRPr>
      </a:lvl7pPr>
      <a:lvl8pPr marL="1247775" indent="-47625" algn="l" rtl="0" eaLnBrk="1" fontAlgn="base" hangingPunct="1">
        <a:spcBef>
          <a:spcPts val="488"/>
        </a:spcBef>
        <a:spcAft>
          <a:spcPct val="0"/>
        </a:spcAft>
        <a:buSzPct val="100000"/>
        <a:buFont typeface="Arial" charset="0"/>
        <a:buChar char="•"/>
        <a:defRPr sz="2000">
          <a:solidFill>
            <a:srgbClr val="366092"/>
          </a:solidFill>
          <a:latin typeface="Calibri" charset="0"/>
          <a:ea typeface="+mn-ea"/>
          <a:cs typeface="+mn-cs"/>
          <a:sym typeface="Calibri" charset="0"/>
        </a:defRPr>
      </a:lvl8pPr>
      <a:lvl9pPr marL="1419225" indent="-47625" algn="l" rtl="0" eaLnBrk="1" fontAlgn="base" hangingPunct="1">
        <a:spcBef>
          <a:spcPts val="488"/>
        </a:spcBef>
        <a:spcAft>
          <a:spcPct val="0"/>
        </a:spcAft>
        <a:buSzPct val="100000"/>
        <a:buFont typeface="Arial" charset="0"/>
        <a:buChar char="•"/>
        <a:defRPr sz="2000">
          <a:solidFill>
            <a:srgbClr val="366092"/>
          </a:solidFill>
          <a:latin typeface="Calibri" charset="0"/>
          <a:ea typeface="+mn-ea"/>
          <a:cs typeface="+mn-cs"/>
          <a:sym typeface="Calibri" charset="0"/>
        </a:defRPr>
      </a:lvl9pPr>
    </p:bodyStyle>
    <p:otherStyle>
      <a:defPPr>
        <a:defRPr lang="en-US"/>
      </a:defPPr>
      <a:lvl1pPr marL="0" algn="l" defTabSz="342900" rtl="0" eaLnBrk="1" latinLnBrk="0" hangingPunct="1">
        <a:defRPr sz="700" kern="1200">
          <a:solidFill>
            <a:schemeClr val="tx1"/>
          </a:solidFill>
          <a:latin typeface="+mn-lt"/>
          <a:ea typeface="+mn-ea"/>
          <a:cs typeface="+mn-cs"/>
        </a:defRPr>
      </a:lvl1pPr>
      <a:lvl2pPr marL="171450" algn="l" defTabSz="342900" rtl="0" eaLnBrk="1" latinLnBrk="0" hangingPunct="1">
        <a:defRPr sz="700" kern="1200">
          <a:solidFill>
            <a:schemeClr val="tx1"/>
          </a:solidFill>
          <a:latin typeface="+mn-lt"/>
          <a:ea typeface="+mn-ea"/>
          <a:cs typeface="+mn-cs"/>
        </a:defRPr>
      </a:lvl2pPr>
      <a:lvl3pPr marL="342900" algn="l" defTabSz="342900" rtl="0" eaLnBrk="1" latinLnBrk="0" hangingPunct="1">
        <a:defRPr sz="700" kern="1200">
          <a:solidFill>
            <a:schemeClr val="tx1"/>
          </a:solidFill>
          <a:latin typeface="+mn-lt"/>
          <a:ea typeface="+mn-ea"/>
          <a:cs typeface="+mn-cs"/>
        </a:defRPr>
      </a:lvl3pPr>
      <a:lvl4pPr marL="514350" algn="l" defTabSz="342900" rtl="0" eaLnBrk="1" latinLnBrk="0" hangingPunct="1">
        <a:defRPr sz="700" kern="1200">
          <a:solidFill>
            <a:schemeClr val="tx1"/>
          </a:solidFill>
          <a:latin typeface="+mn-lt"/>
          <a:ea typeface="+mn-ea"/>
          <a:cs typeface="+mn-cs"/>
        </a:defRPr>
      </a:lvl4pPr>
      <a:lvl5pPr marL="685800" algn="l" defTabSz="342900" rtl="0" eaLnBrk="1" latinLnBrk="0" hangingPunct="1">
        <a:defRPr sz="700" kern="1200">
          <a:solidFill>
            <a:schemeClr val="tx1"/>
          </a:solidFill>
          <a:latin typeface="+mn-lt"/>
          <a:ea typeface="+mn-ea"/>
          <a:cs typeface="+mn-cs"/>
        </a:defRPr>
      </a:lvl5pPr>
      <a:lvl6pPr marL="857250" algn="l" defTabSz="342900" rtl="0" eaLnBrk="1" latinLnBrk="0" hangingPunct="1">
        <a:defRPr sz="700" kern="1200">
          <a:solidFill>
            <a:schemeClr val="tx1"/>
          </a:solidFill>
          <a:latin typeface="+mn-lt"/>
          <a:ea typeface="+mn-ea"/>
          <a:cs typeface="+mn-cs"/>
        </a:defRPr>
      </a:lvl6pPr>
      <a:lvl7pPr marL="1028700" algn="l" defTabSz="342900" rtl="0" eaLnBrk="1" latinLnBrk="0" hangingPunct="1">
        <a:defRPr sz="700" kern="1200">
          <a:solidFill>
            <a:schemeClr val="tx1"/>
          </a:solidFill>
          <a:latin typeface="+mn-lt"/>
          <a:ea typeface="+mn-ea"/>
          <a:cs typeface="+mn-cs"/>
        </a:defRPr>
      </a:lvl7pPr>
      <a:lvl8pPr marL="1200150" algn="l" defTabSz="342900" rtl="0" eaLnBrk="1" latinLnBrk="0" hangingPunct="1">
        <a:defRPr sz="700" kern="1200">
          <a:solidFill>
            <a:schemeClr val="tx1"/>
          </a:solidFill>
          <a:latin typeface="+mn-lt"/>
          <a:ea typeface="+mn-ea"/>
          <a:cs typeface="+mn-cs"/>
        </a:defRPr>
      </a:lvl8pPr>
      <a:lvl9pPr marL="1371600" algn="l" defTabSz="342900" rtl="0" eaLnBrk="1" latinLnBrk="0" hangingPunct="1">
        <a:defRPr sz="7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1266" name="Rectangle 1"/>
          <p:cNvSpPr>
            <a:spLocks noGrp="1" noChangeArrowheads="1"/>
          </p:cNvSpPr>
          <p:nvPr>
            <p:ph type="title"/>
          </p:nvPr>
        </p:nvSpPr>
        <p:spPr bwMode="auto">
          <a:xfrm>
            <a:off x="457200" y="566738"/>
            <a:ext cx="8229600" cy="51911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 uri="{FAA26D3D-D897-4be2-8F04-BA451C77F1D7}">
              <ma14:placeholderFlag xmlns="" xmlns:ma14="http://schemas.microsoft.com/office/mac/drawingml/2011/main" val="1"/>
            </a:ext>
          </a:extLst>
        </p:spPr>
        <p:txBody>
          <a:bodyPr vert="horz" wrap="square" lIns="14288" tIns="14288" rIns="14288" bIns="14288" numCol="1" anchor="t" anchorCtr="0" compatLnSpc="1">
            <a:prstTxWarp prst="textNoShape">
              <a:avLst/>
            </a:prstTxWarp>
          </a:bodyPr>
          <a:lstStyle/>
          <a:p>
            <a:pPr lvl="0"/>
            <a:r>
              <a:rPr lang="en-US">
                <a:sym typeface="Lucida Grande" charset="0"/>
              </a:rPr>
              <a:t>Click to edit Master title style</a:t>
            </a:r>
          </a:p>
        </p:txBody>
      </p:sp>
    </p:spTree>
    <p:extLst>
      <p:ext uri="{BB962C8B-B14F-4D97-AF65-F5344CB8AC3E}">
        <p14:creationId xmlns:p14="http://schemas.microsoft.com/office/powerpoint/2010/main" val="1971485412"/>
      </p:ext>
    </p:extLst>
  </p:cSld>
  <p:clrMap bg1="lt1" tx1="dk1" bg2="lt2" tx2="dk2" accent1="accent1" accent2="accent2" accent3="accent3" accent4="accent4" accent5="accent5" accent6="accent6" hlink="hlink" folHlink="folHlink"/>
  <p:sldLayoutIdLst>
    <p:sldLayoutId id="2147484033" r:id="rId1"/>
    <p:sldLayoutId id="2147484034" r:id="rId2"/>
    <p:sldLayoutId id="2147484035" r:id="rId3"/>
    <p:sldLayoutId id="2147484036" r:id="rId4"/>
    <p:sldLayoutId id="2147484037" r:id="rId5"/>
    <p:sldLayoutId id="2147484038" r:id="rId6"/>
    <p:sldLayoutId id="2147484039" r:id="rId7"/>
    <p:sldLayoutId id="2147484040" r:id="rId8"/>
    <p:sldLayoutId id="2147484041" r:id="rId9"/>
    <p:sldLayoutId id="2147484042" r:id="rId10"/>
    <p:sldLayoutId id="2147484043" r:id="rId11"/>
  </p:sldLayoutIdLst>
  <p:transition/>
  <p:txStyles>
    <p:titleStyle>
      <a:lvl1pPr algn="ctr" rtl="0" eaLnBrk="1" fontAlgn="base" hangingPunct="1">
        <a:spcBef>
          <a:spcPct val="0"/>
        </a:spcBef>
        <a:spcAft>
          <a:spcPct val="0"/>
        </a:spcAft>
        <a:defRPr sz="3200" b="1">
          <a:solidFill>
            <a:srgbClr val="FFFFFF"/>
          </a:solidFill>
          <a:latin typeface="+mj-lt"/>
          <a:ea typeface="+mj-ea"/>
          <a:cs typeface="+mj-cs"/>
          <a:sym typeface="Lucida Grande" charset="0"/>
        </a:defRPr>
      </a:lvl1pPr>
      <a:lvl2pPr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2pPr>
      <a:lvl3pPr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3pPr>
      <a:lvl4pPr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4pPr>
      <a:lvl5pPr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5pPr>
      <a:lvl6pPr marL="171450"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6pPr>
      <a:lvl7pPr marL="342900"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7pPr>
      <a:lvl8pPr marL="514350"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8pPr>
      <a:lvl9pPr marL="685800"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9pPr>
    </p:titleStyle>
    <p:bodyStyle>
      <a:lvl1pPr marL="128588" indent="-128588" algn="ctr" rtl="0" eaLnBrk="1" fontAlgn="base" hangingPunct="1">
        <a:lnSpc>
          <a:spcPct val="90000"/>
        </a:lnSpc>
        <a:spcBef>
          <a:spcPts val="488"/>
        </a:spcBef>
        <a:spcAft>
          <a:spcPct val="0"/>
        </a:spcAft>
        <a:defRPr sz="2000">
          <a:solidFill>
            <a:srgbClr val="E6E6E6"/>
          </a:solidFill>
          <a:latin typeface="+mn-lt"/>
          <a:ea typeface="+mn-ea"/>
          <a:cs typeface="+mn-cs"/>
          <a:sym typeface="Lucida Grande" charset="0"/>
        </a:defRPr>
      </a:lvl1pPr>
      <a:lvl2pPr marL="219075" indent="-47625" algn="l" rtl="0" eaLnBrk="1" fontAlgn="base" hangingPunct="1">
        <a:spcBef>
          <a:spcPts val="675"/>
        </a:spcBef>
        <a:spcAft>
          <a:spcPct val="0"/>
        </a:spcAft>
        <a:buClr>
          <a:srgbClr val="E6E6E6"/>
        </a:buClr>
        <a:buSzPct val="125000"/>
        <a:buFont typeface="Thonburi" charset="0"/>
        <a:buChar char="•"/>
        <a:defRPr sz="1600">
          <a:solidFill>
            <a:srgbClr val="E6E6E6"/>
          </a:solidFill>
          <a:latin typeface="+mn-lt"/>
          <a:ea typeface="+mn-ea"/>
          <a:cs typeface="+mn-cs"/>
          <a:sym typeface="Lucida Grande" charset="0"/>
        </a:defRPr>
      </a:lvl2pPr>
      <a:lvl3pPr marL="390525" indent="-47625" algn="l" rtl="0" eaLnBrk="1" fontAlgn="base" hangingPunct="1">
        <a:spcBef>
          <a:spcPts val="563"/>
        </a:spcBef>
        <a:spcAft>
          <a:spcPct val="0"/>
        </a:spcAft>
        <a:buClr>
          <a:srgbClr val="E6E6E6"/>
        </a:buClr>
        <a:buSzPct val="125000"/>
        <a:buFont typeface="Thonburi" charset="0"/>
        <a:buChar char="•"/>
        <a:defRPr sz="1600">
          <a:solidFill>
            <a:srgbClr val="E6E6E6"/>
          </a:solidFill>
          <a:latin typeface="+mn-lt"/>
          <a:ea typeface="+mn-ea"/>
          <a:cs typeface="+mn-cs"/>
          <a:sym typeface="Lucida Grande" charset="0"/>
        </a:defRPr>
      </a:lvl3pPr>
      <a:lvl4pPr marL="561975" indent="-47625" algn="l" rtl="0" eaLnBrk="1" fontAlgn="base" hangingPunct="1">
        <a:spcBef>
          <a:spcPts val="488"/>
        </a:spcBef>
        <a:spcAft>
          <a:spcPct val="0"/>
        </a:spcAft>
        <a:buClr>
          <a:srgbClr val="E6E6E6"/>
        </a:buClr>
        <a:buSzPct val="125000"/>
        <a:buFont typeface="Thonburi" charset="0"/>
        <a:buChar char="•"/>
        <a:defRPr sz="1600">
          <a:solidFill>
            <a:srgbClr val="E6E6E6"/>
          </a:solidFill>
          <a:latin typeface="+mn-lt"/>
          <a:ea typeface="+mn-ea"/>
          <a:cs typeface="+mn-cs"/>
          <a:sym typeface="Lucida Grande" charset="0"/>
        </a:defRPr>
      </a:lvl4pPr>
      <a:lvl5pPr marL="733425" indent="-47625" algn="l" rtl="0" eaLnBrk="1" fontAlgn="base" hangingPunct="1">
        <a:spcBef>
          <a:spcPts val="488"/>
        </a:spcBef>
        <a:spcAft>
          <a:spcPct val="0"/>
        </a:spcAft>
        <a:buClr>
          <a:srgbClr val="E6E6E6"/>
        </a:buClr>
        <a:buSzPct val="125000"/>
        <a:buFont typeface="Thonburi" charset="0"/>
        <a:buChar char="•"/>
        <a:defRPr sz="1600">
          <a:solidFill>
            <a:srgbClr val="E6E6E6"/>
          </a:solidFill>
          <a:latin typeface="+mn-lt"/>
          <a:ea typeface="+mn-ea"/>
          <a:cs typeface="+mn-cs"/>
          <a:sym typeface="Lucida Grande" charset="0"/>
        </a:defRPr>
      </a:lvl5pPr>
      <a:lvl6pPr marL="904875" indent="-47625" algn="l" rtl="0" eaLnBrk="1" fontAlgn="base" hangingPunct="1">
        <a:spcBef>
          <a:spcPts val="488"/>
        </a:spcBef>
        <a:spcAft>
          <a:spcPct val="0"/>
        </a:spcAft>
        <a:buClr>
          <a:srgbClr val="E6E6E6"/>
        </a:buClr>
        <a:buSzPct val="125000"/>
        <a:buFont typeface="Thonburi" charset="0"/>
        <a:buChar char="•"/>
        <a:defRPr sz="1600">
          <a:solidFill>
            <a:srgbClr val="E6E6E6"/>
          </a:solidFill>
          <a:latin typeface="+mn-lt"/>
          <a:ea typeface="+mn-ea"/>
          <a:cs typeface="+mn-cs"/>
          <a:sym typeface="Lucida Grande" charset="0"/>
        </a:defRPr>
      </a:lvl6pPr>
      <a:lvl7pPr marL="1076325" indent="-47625" algn="l" rtl="0" eaLnBrk="1" fontAlgn="base" hangingPunct="1">
        <a:spcBef>
          <a:spcPts val="488"/>
        </a:spcBef>
        <a:spcAft>
          <a:spcPct val="0"/>
        </a:spcAft>
        <a:buClr>
          <a:srgbClr val="E6E6E6"/>
        </a:buClr>
        <a:buSzPct val="125000"/>
        <a:buFont typeface="Thonburi" charset="0"/>
        <a:buChar char="•"/>
        <a:defRPr sz="1600">
          <a:solidFill>
            <a:srgbClr val="E6E6E6"/>
          </a:solidFill>
          <a:latin typeface="+mn-lt"/>
          <a:ea typeface="+mn-ea"/>
          <a:cs typeface="+mn-cs"/>
          <a:sym typeface="Lucida Grande" charset="0"/>
        </a:defRPr>
      </a:lvl7pPr>
      <a:lvl8pPr marL="1247775" indent="-47625" algn="l" rtl="0" eaLnBrk="1" fontAlgn="base" hangingPunct="1">
        <a:spcBef>
          <a:spcPts val="488"/>
        </a:spcBef>
        <a:spcAft>
          <a:spcPct val="0"/>
        </a:spcAft>
        <a:buClr>
          <a:srgbClr val="E6E6E6"/>
        </a:buClr>
        <a:buSzPct val="125000"/>
        <a:buFont typeface="Thonburi" charset="0"/>
        <a:buChar char="•"/>
        <a:defRPr sz="1600">
          <a:solidFill>
            <a:srgbClr val="E6E6E6"/>
          </a:solidFill>
          <a:latin typeface="+mn-lt"/>
          <a:ea typeface="+mn-ea"/>
          <a:cs typeface="+mn-cs"/>
          <a:sym typeface="Lucida Grande" charset="0"/>
        </a:defRPr>
      </a:lvl8pPr>
      <a:lvl9pPr marL="1419225" indent="-47625" algn="l" rtl="0" eaLnBrk="1" fontAlgn="base" hangingPunct="1">
        <a:spcBef>
          <a:spcPts val="488"/>
        </a:spcBef>
        <a:spcAft>
          <a:spcPct val="0"/>
        </a:spcAft>
        <a:buClr>
          <a:srgbClr val="E6E6E6"/>
        </a:buClr>
        <a:buSzPct val="125000"/>
        <a:buFont typeface="Thonburi" charset="0"/>
        <a:buChar char="•"/>
        <a:defRPr sz="1600">
          <a:solidFill>
            <a:srgbClr val="E6E6E6"/>
          </a:solidFill>
          <a:latin typeface="+mn-lt"/>
          <a:ea typeface="+mn-ea"/>
          <a:cs typeface="+mn-cs"/>
          <a:sym typeface="Lucida Grande" charset="0"/>
        </a:defRPr>
      </a:lvl9pPr>
    </p:bodyStyle>
    <p:otherStyle>
      <a:defPPr>
        <a:defRPr lang="en-US"/>
      </a:defPPr>
      <a:lvl1pPr marL="0" algn="l" defTabSz="342900" rtl="0" eaLnBrk="1" latinLnBrk="0" hangingPunct="1">
        <a:defRPr sz="700" kern="1200">
          <a:solidFill>
            <a:schemeClr val="tx1"/>
          </a:solidFill>
          <a:latin typeface="+mn-lt"/>
          <a:ea typeface="+mn-ea"/>
          <a:cs typeface="+mn-cs"/>
        </a:defRPr>
      </a:lvl1pPr>
      <a:lvl2pPr marL="171450" algn="l" defTabSz="342900" rtl="0" eaLnBrk="1" latinLnBrk="0" hangingPunct="1">
        <a:defRPr sz="700" kern="1200">
          <a:solidFill>
            <a:schemeClr val="tx1"/>
          </a:solidFill>
          <a:latin typeface="+mn-lt"/>
          <a:ea typeface="+mn-ea"/>
          <a:cs typeface="+mn-cs"/>
        </a:defRPr>
      </a:lvl2pPr>
      <a:lvl3pPr marL="342900" algn="l" defTabSz="342900" rtl="0" eaLnBrk="1" latinLnBrk="0" hangingPunct="1">
        <a:defRPr sz="700" kern="1200">
          <a:solidFill>
            <a:schemeClr val="tx1"/>
          </a:solidFill>
          <a:latin typeface="+mn-lt"/>
          <a:ea typeface="+mn-ea"/>
          <a:cs typeface="+mn-cs"/>
        </a:defRPr>
      </a:lvl3pPr>
      <a:lvl4pPr marL="514350" algn="l" defTabSz="342900" rtl="0" eaLnBrk="1" latinLnBrk="0" hangingPunct="1">
        <a:defRPr sz="700" kern="1200">
          <a:solidFill>
            <a:schemeClr val="tx1"/>
          </a:solidFill>
          <a:latin typeface="+mn-lt"/>
          <a:ea typeface="+mn-ea"/>
          <a:cs typeface="+mn-cs"/>
        </a:defRPr>
      </a:lvl4pPr>
      <a:lvl5pPr marL="685800" algn="l" defTabSz="342900" rtl="0" eaLnBrk="1" latinLnBrk="0" hangingPunct="1">
        <a:defRPr sz="700" kern="1200">
          <a:solidFill>
            <a:schemeClr val="tx1"/>
          </a:solidFill>
          <a:latin typeface="+mn-lt"/>
          <a:ea typeface="+mn-ea"/>
          <a:cs typeface="+mn-cs"/>
        </a:defRPr>
      </a:lvl5pPr>
      <a:lvl6pPr marL="857250" algn="l" defTabSz="342900" rtl="0" eaLnBrk="1" latinLnBrk="0" hangingPunct="1">
        <a:defRPr sz="700" kern="1200">
          <a:solidFill>
            <a:schemeClr val="tx1"/>
          </a:solidFill>
          <a:latin typeface="+mn-lt"/>
          <a:ea typeface="+mn-ea"/>
          <a:cs typeface="+mn-cs"/>
        </a:defRPr>
      </a:lvl6pPr>
      <a:lvl7pPr marL="1028700" algn="l" defTabSz="342900" rtl="0" eaLnBrk="1" latinLnBrk="0" hangingPunct="1">
        <a:defRPr sz="700" kern="1200">
          <a:solidFill>
            <a:schemeClr val="tx1"/>
          </a:solidFill>
          <a:latin typeface="+mn-lt"/>
          <a:ea typeface="+mn-ea"/>
          <a:cs typeface="+mn-cs"/>
        </a:defRPr>
      </a:lvl7pPr>
      <a:lvl8pPr marL="1200150" algn="l" defTabSz="342900" rtl="0" eaLnBrk="1" latinLnBrk="0" hangingPunct="1">
        <a:defRPr sz="700" kern="1200">
          <a:solidFill>
            <a:schemeClr val="tx1"/>
          </a:solidFill>
          <a:latin typeface="+mn-lt"/>
          <a:ea typeface="+mn-ea"/>
          <a:cs typeface="+mn-cs"/>
        </a:defRPr>
      </a:lvl8pPr>
      <a:lvl9pPr marL="1371600" algn="l" defTabSz="342900" rtl="0" eaLnBrk="1" latinLnBrk="0" hangingPunct="1">
        <a:defRPr sz="7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2290" name="Rectangle 1"/>
          <p:cNvSpPr>
            <a:spLocks noGrp="1" noChangeArrowheads="1"/>
          </p:cNvSpPr>
          <p:nvPr>
            <p:ph type="title"/>
          </p:nvPr>
        </p:nvSpPr>
        <p:spPr bwMode="auto">
          <a:xfrm>
            <a:off x="457200" y="566738"/>
            <a:ext cx="8229600" cy="51911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 uri="{FAA26D3D-D897-4be2-8F04-BA451C77F1D7}">
              <ma14:placeholderFlag xmlns="" xmlns:ma14="http://schemas.microsoft.com/office/mac/drawingml/2011/main" val="1"/>
            </a:ext>
          </a:extLst>
        </p:spPr>
        <p:txBody>
          <a:bodyPr vert="horz" wrap="square" lIns="14288" tIns="14288" rIns="14288" bIns="14288" numCol="1" anchor="t" anchorCtr="0" compatLnSpc="1">
            <a:prstTxWarp prst="textNoShape">
              <a:avLst/>
            </a:prstTxWarp>
          </a:bodyPr>
          <a:lstStyle/>
          <a:p>
            <a:pPr lvl="0"/>
            <a:r>
              <a:rPr lang="en-US">
                <a:sym typeface="Lucida Grande" charset="0"/>
              </a:rPr>
              <a:t>Click to edit Master title style</a:t>
            </a:r>
          </a:p>
        </p:txBody>
      </p:sp>
    </p:spTree>
    <p:extLst>
      <p:ext uri="{BB962C8B-B14F-4D97-AF65-F5344CB8AC3E}">
        <p14:creationId xmlns:p14="http://schemas.microsoft.com/office/powerpoint/2010/main" val="1126547940"/>
      </p:ext>
    </p:extLst>
  </p:cSld>
  <p:clrMap bg1="lt1" tx1="dk1" bg2="lt2" tx2="dk2" accent1="accent1" accent2="accent2" accent3="accent3" accent4="accent4" accent5="accent5" accent6="accent6" hlink="hlink" folHlink="folHlink"/>
  <p:sldLayoutIdLst>
    <p:sldLayoutId id="2147484045" r:id="rId1"/>
    <p:sldLayoutId id="2147484046" r:id="rId2"/>
    <p:sldLayoutId id="2147484047" r:id="rId3"/>
    <p:sldLayoutId id="2147484048" r:id="rId4"/>
    <p:sldLayoutId id="2147484049" r:id="rId5"/>
    <p:sldLayoutId id="2147484050" r:id="rId6"/>
    <p:sldLayoutId id="2147484051" r:id="rId7"/>
    <p:sldLayoutId id="2147484052" r:id="rId8"/>
    <p:sldLayoutId id="2147484053" r:id="rId9"/>
    <p:sldLayoutId id="2147484054" r:id="rId10"/>
    <p:sldLayoutId id="2147484055" r:id="rId11"/>
  </p:sldLayoutIdLst>
  <p:transition/>
  <p:txStyles>
    <p:titleStyle>
      <a:lvl1pPr algn="ctr" rtl="0" eaLnBrk="1" fontAlgn="base" hangingPunct="1">
        <a:spcBef>
          <a:spcPct val="0"/>
        </a:spcBef>
        <a:spcAft>
          <a:spcPct val="0"/>
        </a:spcAft>
        <a:defRPr sz="3200" b="1">
          <a:solidFill>
            <a:srgbClr val="0F243E"/>
          </a:solidFill>
          <a:latin typeface="+mj-lt"/>
          <a:ea typeface="+mj-ea"/>
          <a:cs typeface="+mj-cs"/>
          <a:sym typeface="Lucida Grande" charset="0"/>
        </a:defRPr>
      </a:lvl1pPr>
      <a:lvl2pPr algn="ctr" rtl="0" eaLnBrk="1" fontAlgn="base" hangingPunct="1">
        <a:spcBef>
          <a:spcPct val="0"/>
        </a:spcBef>
        <a:spcAft>
          <a:spcPct val="0"/>
        </a:spcAft>
        <a:defRPr sz="3200" b="1">
          <a:solidFill>
            <a:srgbClr val="0F243E"/>
          </a:solidFill>
          <a:latin typeface="Lucida Grande" charset="0"/>
          <a:ea typeface="ヒラギノ角ゴ ProN W6" charset="0"/>
          <a:cs typeface="ヒラギノ角ゴ ProN W6" charset="0"/>
          <a:sym typeface="Lucida Grande" charset="0"/>
        </a:defRPr>
      </a:lvl2pPr>
      <a:lvl3pPr algn="ctr" rtl="0" eaLnBrk="1" fontAlgn="base" hangingPunct="1">
        <a:spcBef>
          <a:spcPct val="0"/>
        </a:spcBef>
        <a:spcAft>
          <a:spcPct val="0"/>
        </a:spcAft>
        <a:defRPr sz="3200" b="1">
          <a:solidFill>
            <a:srgbClr val="0F243E"/>
          </a:solidFill>
          <a:latin typeface="Lucida Grande" charset="0"/>
          <a:ea typeface="ヒラギノ角ゴ ProN W6" charset="0"/>
          <a:cs typeface="ヒラギノ角ゴ ProN W6" charset="0"/>
          <a:sym typeface="Lucida Grande" charset="0"/>
        </a:defRPr>
      </a:lvl3pPr>
      <a:lvl4pPr algn="ctr" rtl="0" eaLnBrk="1" fontAlgn="base" hangingPunct="1">
        <a:spcBef>
          <a:spcPct val="0"/>
        </a:spcBef>
        <a:spcAft>
          <a:spcPct val="0"/>
        </a:spcAft>
        <a:defRPr sz="3200" b="1">
          <a:solidFill>
            <a:srgbClr val="0F243E"/>
          </a:solidFill>
          <a:latin typeface="Lucida Grande" charset="0"/>
          <a:ea typeface="ヒラギノ角ゴ ProN W6" charset="0"/>
          <a:cs typeface="ヒラギノ角ゴ ProN W6" charset="0"/>
          <a:sym typeface="Lucida Grande" charset="0"/>
        </a:defRPr>
      </a:lvl4pPr>
      <a:lvl5pPr algn="ctr" rtl="0" eaLnBrk="1" fontAlgn="base" hangingPunct="1">
        <a:spcBef>
          <a:spcPct val="0"/>
        </a:spcBef>
        <a:spcAft>
          <a:spcPct val="0"/>
        </a:spcAft>
        <a:defRPr sz="3200" b="1">
          <a:solidFill>
            <a:srgbClr val="0F243E"/>
          </a:solidFill>
          <a:latin typeface="Lucida Grande" charset="0"/>
          <a:ea typeface="ヒラギノ角ゴ ProN W6" charset="0"/>
          <a:cs typeface="ヒラギノ角ゴ ProN W6" charset="0"/>
          <a:sym typeface="Lucida Grande" charset="0"/>
        </a:defRPr>
      </a:lvl5pPr>
      <a:lvl6pPr marL="171450" algn="ctr" rtl="0" eaLnBrk="1" fontAlgn="base" hangingPunct="1">
        <a:spcBef>
          <a:spcPct val="0"/>
        </a:spcBef>
        <a:spcAft>
          <a:spcPct val="0"/>
        </a:spcAft>
        <a:defRPr sz="3200" b="1">
          <a:solidFill>
            <a:srgbClr val="0F243E"/>
          </a:solidFill>
          <a:latin typeface="Lucida Grande" charset="0"/>
          <a:ea typeface="ヒラギノ角ゴ ProN W6" charset="0"/>
          <a:cs typeface="ヒラギノ角ゴ ProN W6" charset="0"/>
          <a:sym typeface="Lucida Grande" charset="0"/>
        </a:defRPr>
      </a:lvl6pPr>
      <a:lvl7pPr marL="342900" algn="ctr" rtl="0" eaLnBrk="1" fontAlgn="base" hangingPunct="1">
        <a:spcBef>
          <a:spcPct val="0"/>
        </a:spcBef>
        <a:spcAft>
          <a:spcPct val="0"/>
        </a:spcAft>
        <a:defRPr sz="3200" b="1">
          <a:solidFill>
            <a:srgbClr val="0F243E"/>
          </a:solidFill>
          <a:latin typeface="Lucida Grande" charset="0"/>
          <a:ea typeface="ヒラギノ角ゴ ProN W6" charset="0"/>
          <a:cs typeface="ヒラギノ角ゴ ProN W6" charset="0"/>
          <a:sym typeface="Lucida Grande" charset="0"/>
        </a:defRPr>
      </a:lvl7pPr>
      <a:lvl8pPr marL="514350" algn="ctr" rtl="0" eaLnBrk="1" fontAlgn="base" hangingPunct="1">
        <a:spcBef>
          <a:spcPct val="0"/>
        </a:spcBef>
        <a:spcAft>
          <a:spcPct val="0"/>
        </a:spcAft>
        <a:defRPr sz="3200" b="1">
          <a:solidFill>
            <a:srgbClr val="0F243E"/>
          </a:solidFill>
          <a:latin typeface="Lucida Grande" charset="0"/>
          <a:ea typeface="ヒラギノ角ゴ ProN W6" charset="0"/>
          <a:cs typeface="ヒラギノ角ゴ ProN W6" charset="0"/>
          <a:sym typeface="Lucida Grande" charset="0"/>
        </a:defRPr>
      </a:lvl8pPr>
      <a:lvl9pPr marL="685800" algn="ctr" rtl="0" eaLnBrk="1" fontAlgn="base" hangingPunct="1">
        <a:spcBef>
          <a:spcPct val="0"/>
        </a:spcBef>
        <a:spcAft>
          <a:spcPct val="0"/>
        </a:spcAft>
        <a:defRPr sz="3200" b="1">
          <a:solidFill>
            <a:srgbClr val="0F243E"/>
          </a:solidFill>
          <a:latin typeface="Lucida Grande" charset="0"/>
          <a:ea typeface="ヒラギノ角ゴ ProN W6" charset="0"/>
          <a:cs typeface="ヒラギノ角ゴ ProN W6" charset="0"/>
          <a:sym typeface="Lucida Grande" charset="0"/>
        </a:defRPr>
      </a:lvl9pPr>
    </p:titleStyle>
    <p:bodyStyle>
      <a:lvl1pPr marL="128588" indent="-128588" algn="ctr" rtl="0" eaLnBrk="1" fontAlgn="base" hangingPunct="1">
        <a:lnSpc>
          <a:spcPct val="90000"/>
        </a:lnSpc>
        <a:spcBef>
          <a:spcPts val="488"/>
        </a:spcBef>
        <a:spcAft>
          <a:spcPct val="0"/>
        </a:spcAft>
        <a:defRPr sz="2000">
          <a:solidFill>
            <a:srgbClr val="366092"/>
          </a:solidFill>
          <a:latin typeface="+mn-lt"/>
          <a:ea typeface="+mn-ea"/>
          <a:cs typeface="+mn-cs"/>
          <a:sym typeface="Lucida Grande" charset="0"/>
        </a:defRPr>
      </a:lvl1pPr>
      <a:lvl2pPr marL="219075" indent="-47625" algn="l" rtl="0" eaLnBrk="1" fontAlgn="base" hangingPunct="1">
        <a:spcBef>
          <a:spcPts val="675"/>
        </a:spcBef>
        <a:spcAft>
          <a:spcPct val="0"/>
        </a:spcAft>
        <a:buClr>
          <a:srgbClr val="366092"/>
        </a:buClr>
        <a:buSzPct val="125000"/>
        <a:buFont typeface="Thonburi" charset="0"/>
        <a:buChar char="•"/>
        <a:defRPr sz="1600">
          <a:solidFill>
            <a:srgbClr val="366092"/>
          </a:solidFill>
          <a:latin typeface="+mn-lt"/>
          <a:ea typeface="+mn-ea"/>
          <a:cs typeface="+mn-cs"/>
          <a:sym typeface="Lucida Grande" charset="0"/>
        </a:defRPr>
      </a:lvl2pPr>
      <a:lvl3pPr marL="390525" indent="-47625" algn="l" rtl="0" eaLnBrk="1" fontAlgn="base" hangingPunct="1">
        <a:spcBef>
          <a:spcPts val="563"/>
        </a:spcBef>
        <a:spcAft>
          <a:spcPct val="0"/>
        </a:spcAft>
        <a:buClr>
          <a:srgbClr val="366092"/>
        </a:buClr>
        <a:buSzPct val="125000"/>
        <a:buFont typeface="Thonburi" charset="0"/>
        <a:buChar char="•"/>
        <a:defRPr sz="1600">
          <a:solidFill>
            <a:srgbClr val="366092"/>
          </a:solidFill>
          <a:latin typeface="+mn-lt"/>
          <a:ea typeface="+mn-ea"/>
          <a:cs typeface="+mn-cs"/>
          <a:sym typeface="Lucida Grande" charset="0"/>
        </a:defRPr>
      </a:lvl3pPr>
      <a:lvl4pPr marL="561975" indent="-47625" algn="l" rtl="0" eaLnBrk="1" fontAlgn="base" hangingPunct="1">
        <a:spcBef>
          <a:spcPts val="488"/>
        </a:spcBef>
        <a:spcAft>
          <a:spcPct val="0"/>
        </a:spcAft>
        <a:buClr>
          <a:srgbClr val="366092"/>
        </a:buClr>
        <a:buSzPct val="125000"/>
        <a:buFont typeface="Thonburi" charset="0"/>
        <a:buChar char="•"/>
        <a:defRPr sz="1600">
          <a:solidFill>
            <a:srgbClr val="366092"/>
          </a:solidFill>
          <a:latin typeface="+mn-lt"/>
          <a:ea typeface="+mn-ea"/>
          <a:cs typeface="+mn-cs"/>
          <a:sym typeface="Lucida Grande" charset="0"/>
        </a:defRPr>
      </a:lvl4pPr>
      <a:lvl5pPr marL="733425" indent="-47625" algn="l" rtl="0" eaLnBrk="1" fontAlgn="base" hangingPunct="1">
        <a:spcBef>
          <a:spcPts val="488"/>
        </a:spcBef>
        <a:spcAft>
          <a:spcPct val="0"/>
        </a:spcAft>
        <a:buClr>
          <a:srgbClr val="366092"/>
        </a:buClr>
        <a:buSzPct val="125000"/>
        <a:buFont typeface="Thonburi" charset="0"/>
        <a:buChar char="•"/>
        <a:defRPr sz="1600">
          <a:solidFill>
            <a:srgbClr val="366092"/>
          </a:solidFill>
          <a:latin typeface="+mn-lt"/>
          <a:ea typeface="+mn-ea"/>
          <a:cs typeface="+mn-cs"/>
          <a:sym typeface="Lucida Grande" charset="0"/>
        </a:defRPr>
      </a:lvl5pPr>
      <a:lvl6pPr marL="904875" indent="-47625" algn="l" rtl="0" eaLnBrk="1" fontAlgn="base" hangingPunct="1">
        <a:spcBef>
          <a:spcPts val="488"/>
        </a:spcBef>
        <a:spcAft>
          <a:spcPct val="0"/>
        </a:spcAft>
        <a:buClr>
          <a:srgbClr val="366092"/>
        </a:buClr>
        <a:buSzPct val="125000"/>
        <a:buFont typeface="Thonburi" charset="0"/>
        <a:buChar char="•"/>
        <a:defRPr sz="1600">
          <a:solidFill>
            <a:srgbClr val="366092"/>
          </a:solidFill>
          <a:latin typeface="+mn-lt"/>
          <a:ea typeface="+mn-ea"/>
          <a:cs typeface="+mn-cs"/>
          <a:sym typeface="Lucida Grande" charset="0"/>
        </a:defRPr>
      </a:lvl6pPr>
      <a:lvl7pPr marL="1076325" indent="-47625" algn="l" rtl="0" eaLnBrk="1" fontAlgn="base" hangingPunct="1">
        <a:spcBef>
          <a:spcPts val="488"/>
        </a:spcBef>
        <a:spcAft>
          <a:spcPct val="0"/>
        </a:spcAft>
        <a:buClr>
          <a:srgbClr val="366092"/>
        </a:buClr>
        <a:buSzPct val="125000"/>
        <a:buFont typeface="Thonburi" charset="0"/>
        <a:buChar char="•"/>
        <a:defRPr sz="1600">
          <a:solidFill>
            <a:srgbClr val="366092"/>
          </a:solidFill>
          <a:latin typeface="+mn-lt"/>
          <a:ea typeface="+mn-ea"/>
          <a:cs typeface="+mn-cs"/>
          <a:sym typeface="Lucida Grande" charset="0"/>
        </a:defRPr>
      </a:lvl7pPr>
      <a:lvl8pPr marL="1247775" indent="-47625" algn="l" rtl="0" eaLnBrk="1" fontAlgn="base" hangingPunct="1">
        <a:spcBef>
          <a:spcPts val="488"/>
        </a:spcBef>
        <a:spcAft>
          <a:spcPct val="0"/>
        </a:spcAft>
        <a:buClr>
          <a:srgbClr val="366092"/>
        </a:buClr>
        <a:buSzPct val="125000"/>
        <a:buFont typeface="Thonburi" charset="0"/>
        <a:buChar char="•"/>
        <a:defRPr sz="1600">
          <a:solidFill>
            <a:srgbClr val="366092"/>
          </a:solidFill>
          <a:latin typeface="+mn-lt"/>
          <a:ea typeface="+mn-ea"/>
          <a:cs typeface="+mn-cs"/>
          <a:sym typeface="Lucida Grande" charset="0"/>
        </a:defRPr>
      </a:lvl8pPr>
      <a:lvl9pPr marL="1419225" indent="-47625" algn="l" rtl="0" eaLnBrk="1" fontAlgn="base" hangingPunct="1">
        <a:spcBef>
          <a:spcPts val="488"/>
        </a:spcBef>
        <a:spcAft>
          <a:spcPct val="0"/>
        </a:spcAft>
        <a:buClr>
          <a:srgbClr val="366092"/>
        </a:buClr>
        <a:buSzPct val="125000"/>
        <a:buFont typeface="Thonburi" charset="0"/>
        <a:buChar char="•"/>
        <a:defRPr sz="1600">
          <a:solidFill>
            <a:srgbClr val="366092"/>
          </a:solidFill>
          <a:latin typeface="+mn-lt"/>
          <a:ea typeface="+mn-ea"/>
          <a:cs typeface="+mn-cs"/>
          <a:sym typeface="Lucida Grande" charset="0"/>
        </a:defRPr>
      </a:lvl9pPr>
    </p:bodyStyle>
    <p:otherStyle>
      <a:defPPr>
        <a:defRPr lang="en-US"/>
      </a:defPPr>
      <a:lvl1pPr marL="0" algn="l" defTabSz="342900" rtl="0" eaLnBrk="1" latinLnBrk="0" hangingPunct="1">
        <a:defRPr sz="700" kern="1200">
          <a:solidFill>
            <a:schemeClr val="tx1"/>
          </a:solidFill>
          <a:latin typeface="+mn-lt"/>
          <a:ea typeface="+mn-ea"/>
          <a:cs typeface="+mn-cs"/>
        </a:defRPr>
      </a:lvl1pPr>
      <a:lvl2pPr marL="171450" algn="l" defTabSz="342900" rtl="0" eaLnBrk="1" latinLnBrk="0" hangingPunct="1">
        <a:defRPr sz="700" kern="1200">
          <a:solidFill>
            <a:schemeClr val="tx1"/>
          </a:solidFill>
          <a:latin typeface="+mn-lt"/>
          <a:ea typeface="+mn-ea"/>
          <a:cs typeface="+mn-cs"/>
        </a:defRPr>
      </a:lvl2pPr>
      <a:lvl3pPr marL="342900" algn="l" defTabSz="342900" rtl="0" eaLnBrk="1" latinLnBrk="0" hangingPunct="1">
        <a:defRPr sz="700" kern="1200">
          <a:solidFill>
            <a:schemeClr val="tx1"/>
          </a:solidFill>
          <a:latin typeface="+mn-lt"/>
          <a:ea typeface="+mn-ea"/>
          <a:cs typeface="+mn-cs"/>
        </a:defRPr>
      </a:lvl3pPr>
      <a:lvl4pPr marL="514350" algn="l" defTabSz="342900" rtl="0" eaLnBrk="1" latinLnBrk="0" hangingPunct="1">
        <a:defRPr sz="700" kern="1200">
          <a:solidFill>
            <a:schemeClr val="tx1"/>
          </a:solidFill>
          <a:latin typeface="+mn-lt"/>
          <a:ea typeface="+mn-ea"/>
          <a:cs typeface="+mn-cs"/>
        </a:defRPr>
      </a:lvl4pPr>
      <a:lvl5pPr marL="685800" algn="l" defTabSz="342900" rtl="0" eaLnBrk="1" latinLnBrk="0" hangingPunct="1">
        <a:defRPr sz="700" kern="1200">
          <a:solidFill>
            <a:schemeClr val="tx1"/>
          </a:solidFill>
          <a:latin typeface="+mn-lt"/>
          <a:ea typeface="+mn-ea"/>
          <a:cs typeface="+mn-cs"/>
        </a:defRPr>
      </a:lvl5pPr>
      <a:lvl6pPr marL="857250" algn="l" defTabSz="342900" rtl="0" eaLnBrk="1" latinLnBrk="0" hangingPunct="1">
        <a:defRPr sz="700" kern="1200">
          <a:solidFill>
            <a:schemeClr val="tx1"/>
          </a:solidFill>
          <a:latin typeface="+mn-lt"/>
          <a:ea typeface="+mn-ea"/>
          <a:cs typeface="+mn-cs"/>
        </a:defRPr>
      </a:lvl6pPr>
      <a:lvl7pPr marL="1028700" algn="l" defTabSz="342900" rtl="0" eaLnBrk="1" latinLnBrk="0" hangingPunct="1">
        <a:defRPr sz="700" kern="1200">
          <a:solidFill>
            <a:schemeClr val="tx1"/>
          </a:solidFill>
          <a:latin typeface="+mn-lt"/>
          <a:ea typeface="+mn-ea"/>
          <a:cs typeface="+mn-cs"/>
        </a:defRPr>
      </a:lvl7pPr>
      <a:lvl8pPr marL="1200150" algn="l" defTabSz="342900" rtl="0" eaLnBrk="1" latinLnBrk="0" hangingPunct="1">
        <a:defRPr sz="700" kern="1200">
          <a:solidFill>
            <a:schemeClr val="tx1"/>
          </a:solidFill>
          <a:latin typeface="+mn-lt"/>
          <a:ea typeface="+mn-ea"/>
          <a:cs typeface="+mn-cs"/>
        </a:defRPr>
      </a:lvl8pPr>
      <a:lvl9pPr marL="1371600" algn="l" defTabSz="342900" rtl="0" eaLnBrk="1" latinLnBrk="0" hangingPunct="1">
        <a:defRPr sz="7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3314" name="Rectangle 1"/>
          <p:cNvSpPr>
            <a:spLocks noGrp="1" noChangeArrowheads="1"/>
          </p:cNvSpPr>
          <p:nvPr>
            <p:ph type="title"/>
          </p:nvPr>
        </p:nvSpPr>
        <p:spPr bwMode="auto">
          <a:xfrm>
            <a:off x="457200" y="566738"/>
            <a:ext cx="8229600" cy="51911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 uri="{FAA26D3D-D897-4be2-8F04-BA451C77F1D7}">
              <ma14:placeholderFlag xmlns="" xmlns:ma14="http://schemas.microsoft.com/office/mac/drawingml/2011/main" val="1"/>
            </a:ext>
          </a:extLst>
        </p:spPr>
        <p:txBody>
          <a:bodyPr vert="horz" wrap="square" lIns="14288" tIns="14288" rIns="14288" bIns="14288" numCol="1" anchor="t" anchorCtr="0" compatLnSpc="1">
            <a:prstTxWarp prst="textNoShape">
              <a:avLst/>
            </a:prstTxWarp>
          </a:bodyPr>
          <a:lstStyle/>
          <a:p>
            <a:pPr lvl="0"/>
            <a:r>
              <a:rPr lang="en-US">
                <a:sym typeface="Lucida Grande" charset="0"/>
              </a:rPr>
              <a:t>Click to edit Master title style</a:t>
            </a:r>
          </a:p>
        </p:txBody>
      </p:sp>
      <p:sp>
        <p:nvSpPr>
          <p:cNvPr id="13315" name="Oval 2"/>
          <p:cNvSpPr>
            <a:spLocks/>
          </p:cNvSpPr>
          <p:nvPr/>
        </p:nvSpPr>
        <p:spPr bwMode="auto">
          <a:xfrm>
            <a:off x="5805488" y="2563813"/>
            <a:ext cx="1825625" cy="1825625"/>
          </a:xfrm>
          <a:prstGeom prst="ellipse">
            <a:avLst/>
          </a:prstGeom>
          <a:solidFill>
            <a:schemeClr val="accent1"/>
          </a:solidFill>
          <a:ln>
            <a:noFill/>
          </a:ln>
          <a:extLst>
            <a:ext uri="{91240B29-F687-4f45-9708-019B960494DF}">
              <a14:hiddenLine xmlns="" xmlns:a14="http://schemas.microsoft.com/office/drawing/2010/main" w="9525">
                <a:solidFill>
                  <a:schemeClr val="tx1"/>
                </a:solidFill>
                <a:round/>
                <a:headEnd/>
                <a:tailEnd/>
              </a14:hiddenLine>
            </a:ext>
          </a:extLst>
        </p:spPr>
        <p:txBody>
          <a:bodyPr lIns="0" tIns="0" rIns="0" bIns="0"/>
          <a:lstStyle>
            <a:lvl1pPr eaLnBrk="0" hangingPunct="0">
              <a:defRPr sz="11200">
                <a:solidFill>
                  <a:srgbClr val="000000"/>
                </a:solidFill>
                <a:latin typeface="Gill Sans" charset="0"/>
                <a:ea typeface="ヒラギノ角ゴ ProN W3" charset="0"/>
                <a:cs typeface="ヒラギノ角ゴ ProN W3" charset="0"/>
                <a:sym typeface="Gill Sans" charset="0"/>
              </a:defRPr>
            </a:lvl1pPr>
            <a:lvl2pPr marL="742950" indent="-285750" eaLnBrk="0" hangingPunct="0">
              <a:defRPr sz="11200">
                <a:solidFill>
                  <a:srgbClr val="000000"/>
                </a:solidFill>
                <a:latin typeface="Gill Sans" charset="0"/>
                <a:ea typeface="ヒラギノ角ゴ ProN W3" charset="0"/>
                <a:cs typeface="ヒラギノ角ゴ ProN W3" charset="0"/>
                <a:sym typeface="Gill Sans" charset="0"/>
              </a:defRPr>
            </a:lvl2pPr>
            <a:lvl3pPr marL="1143000" indent="-228600" eaLnBrk="0" hangingPunct="0">
              <a:defRPr sz="11200">
                <a:solidFill>
                  <a:srgbClr val="000000"/>
                </a:solidFill>
                <a:latin typeface="Gill Sans" charset="0"/>
                <a:ea typeface="ヒラギノ角ゴ ProN W3" charset="0"/>
                <a:cs typeface="ヒラギノ角ゴ ProN W3" charset="0"/>
                <a:sym typeface="Gill Sans" charset="0"/>
              </a:defRPr>
            </a:lvl3pPr>
            <a:lvl4pPr marL="1600200" indent="-228600" eaLnBrk="0" hangingPunct="0">
              <a:defRPr sz="11200">
                <a:solidFill>
                  <a:srgbClr val="000000"/>
                </a:solidFill>
                <a:latin typeface="Gill Sans" charset="0"/>
                <a:ea typeface="ヒラギノ角ゴ ProN W3" charset="0"/>
                <a:cs typeface="ヒラギノ角ゴ ProN W3" charset="0"/>
                <a:sym typeface="Gill Sans" charset="0"/>
              </a:defRPr>
            </a:lvl4pPr>
            <a:lvl5pPr marL="2057400" indent="-228600" eaLnBrk="0" hangingPunct="0">
              <a:defRPr sz="11200">
                <a:solidFill>
                  <a:srgbClr val="000000"/>
                </a:solidFill>
                <a:latin typeface="Gill Sans" charset="0"/>
                <a:ea typeface="ヒラギノ角ゴ ProN W3" charset="0"/>
                <a:cs typeface="ヒラギノ角ゴ ProN W3" charset="0"/>
                <a:sym typeface="Gill Sans" charset="0"/>
              </a:defRPr>
            </a:lvl5pPr>
            <a:lvl6pPr marL="25146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6pPr>
            <a:lvl7pPr marL="29718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7pPr>
            <a:lvl8pPr marL="34290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8pPr>
            <a:lvl9pPr marL="38862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9pPr>
          </a:lstStyle>
          <a:p>
            <a:pPr algn="ctr" eaLnBrk="1" hangingPunct="1">
              <a:defRPr/>
            </a:pPr>
            <a:endParaRPr lang="en-US"/>
          </a:p>
        </p:txBody>
      </p:sp>
      <p:sp>
        <p:nvSpPr>
          <p:cNvPr id="13316" name="Oval 3"/>
          <p:cNvSpPr>
            <a:spLocks/>
          </p:cNvSpPr>
          <p:nvPr/>
        </p:nvSpPr>
        <p:spPr bwMode="auto">
          <a:xfrm>
            <a:off x="3660775" y="2560638"/>
            <a:ext cx="1825625" cy="1824037"/>
          </a:xfrm>
          <a:prstGeom prst="ellipse">
            <a:avLst/>
          </a:prstGeom>
          <a:solidFill>
            <a:schemeClr val="accent1"/>
          </a:solidFill>
          <a:ln>
            <a:noFill/>
          </a:ln>
          <a:extLst>
            <a:ext uri="{91240B29-F687-4f45-9708-019B960494DF}">
              <a14:hiddenLine xmlns="" xmlns:a14="http://schemas.microsoft.com/office/drawing/2010/main" w="9525">
                <a:solidFill>
                  <a:schemeClr val="tx1"/>
                </a:solidFill>
                <a:round/>
                <a:headEnd/>
                <a:tailEnd/>
              </a14:hiddenLine>
            </a:ext>
          </a:extLst>
        </p:spPr>
        <p:txBody>
          <a:bodyPr lIns="0" tIns="0" rIns="0" bIns="0"/>
          <a:lstStyle>
            <a:lvl1pPr eaLnBrk="0" hangingPunct="0">
              <a:defRPr sz="11200">
                <a:solidFill>
                  <a:srgbClr val="000000"/>
                </a:solidFill>
                <a:latin typeface="Gill Sans" charset="0"/>
                <a:ea typeface="ヒラギノ角ゴ ProN W3" charset="0"/>
                <a:cs typeface="ヒラギノ角ゴ ProN W3" charset="0"/>
                <a:sym typeface="Gill Sans" charset="0"/>
              </a:defRPr>
            </a:lvl1pPr>
            <a:lvl2pPr marL="742950" indent="-285750" eaLnBrk="0" hangingPunct="0">
              <a:defRPr sz="11200">
                <a:solidFill>
                  <a:srgbClr val="000000"/>
                </a:solidFill>
                <a:latin typeface="Gill Sans" charset="0"/>
                <a:ea typeface="ヒラギノ角ゴ ProN W3" charset="0"/>
                <a:cs typeface="ヒラギノ角ゴ ProN W3" charset="0"/>
                <a:sym typeface="Gill Sans" charset="0"/>
              </a:defRPr>
            </a:lvl2pPr>
            <a:lvl3pPr marL="1143000" indent="-228600" eaLnBrk="0" hangingPunct="0">
              <a:defRPr sz="11200">
                <a:solidFill>
                  <a:srgbClr val="000000"/>
                </a:solidFill>
                <a:latin typeface="Gill Sans" charset="0"/>
                <a:ea typeface="ヒラギノ角ゴ ProN W3" charset="0"/>
                <a:cs typeface="ヒラギノ角ゴ ProN W3" charset="0"/>
                <a:sym typeface="Gill Sans" charset="0"/>
              </a:defRPr>
            </a:lvl3pPr>
            <a:lvl4pPr marL="1600200" indent="-228600" eaLnBrk="0" hangingPunct="0">
              <a:defRPr sz="11200">
                <a:solidFill>
                  <a:srgbClr val="000000"/>
                </a:solidFill>
                <a:latin typeface="Gill Sans" charset="0"/>
                <a:ea typeface="ヒラギノ角ゴ ProN W3" charset="0"/>
                <a:cs typeface="ヒラギノ角ゴ ProN W3" charset="0"/>
                <a:sym typeface="Gill Sans" charset="0"/>
              </a:defRPr>
            </a:lvl4pPr>
            <a:lvl5pPr marL="2057400" indent="-228600" eaLnBrk="0" hangingPunct="0">
              <a:defRPr sz="11200">
                <a:solidFill>
                  <a:srgbClr val="000000"/>
                </a:solidFill>
                <a:latin typeface="Gill Sans" charset="0"/>
                <a:ea typeface="ヒラギノ角ゴ ProN W3" charset="0"/>
                <a:cs typeface="ヒラギノ角ゴ ProN W3" charset="0"/>
                <a:sym typeface="Gill Sans" charset="0"/>
              </a:defRPr>
            </a:lvl5pPr>
            <a:lvl6pPr marL="25146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6pPr>
            <a:lvl7pPr marL="29718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7pPr>
            <a:lvl8pPr marL="34290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8pPr>
            <a:lvl9pPr marL="38862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9pPr>
          </a:lstStyle>
          <a:p>
            <a:pPr algn="ctr" eaLnBrk="1" hangingPunct="1">
              <a:defRPr/>
            </a:pPr>
            <a:endParaRPr lang="en-US"/>
          </a:p>
        </p:txBody>
      </p:sp>
      <p:sp>
        <p:nvSpPr>
          <p:cNvPr id="13317" name="Oval 4"/>
          <p:cNvSpPr>
            <a:spLocks/>
          </p:cNvSpPr>
          <p:nvPr/>
        </p:nvSpPr>
        <p:spPr bwMode="auto">
          <a:xfrm>
            <a:off x="1517650" y="2563813"/>
            <a:ext cx="1825625" cy="1825625"/>
          </a:xfrm>
          <a:prstGeom prst="ellipse">
            <a:avLst/>
          </a:prstGeom>
          <a:solidFill>
            <a:schemeClr val="accent1"/>
          </a:solidFill>
          <a:ln>
            <a:noFill/>
          </a:ln>
          <a:extLst>
            <a:ext uri="{91240B29-F687-4f45-9708-019B960494DF}">
              <a14:hiddenLine xmlns="" xmlns:a14="http://schemas.microsoft.com/office/drawing/2010/main" w="9525">
                <a:solidFill>
                  <a:schemeClr val="tx1"/>
                </a:solidFill>
                <a:round/>
                <a:headEnd/>
                <a:tailEnd/>
              </a14:hiddenLine>
            </a:ext>
          </a:extLst>
        </p:spPr>
        <p:txBody>
          <a:bodyPr lIns="0" tIns="0" rIns="0" bIns="0"/>
          <a:lstStyle>
            <a:lvl1pPr eaLnBrk="0" hangingPunct="0">
              <a:defRPr sz="11200">
                <a:solidFill>
                  <a:srgbClr val="000000"/>
                </a:solidFill>
                <a:latin typeface="Gill Sans" charset="0"/>
                <a:ea typeface="ヒラギノ角ゴ ProN W3" charset="0"/>
                <a:cs typeface="ヒラギノ角ゴ ProN W3" charset="0"/>
                <a:sym typeface="Gill Sans" charset="0"/>
              </a:defRPr>
            </a:lvl1pPr>
            <a:lvl2pPr marL="742950" indent="-285750" eaLnBrk="0" hangingPunct="0">
              <a:defRPr sz="11200">
                <a:solidFill>
                  <a:srgbClr val="000000"/>
                </a:solidFill>
                <a:latin typeface="Gill Sans" charset="0"/>
                <a:ea typeface="ヒラギノ角ゴ ProN W3" charset="0"/>
                <a:cs typeface="ヒラギノ角ゴ ProN W3" charset="0"/>
                <a:sym typeface="Gill Sans" charset="0"/>
              </a:defRPr>
            </a:lvl2pPr>
            <a:lvl3pPr marL="1143000" indent="-228600" eaLnBrk="0" hangingPunct="0">
              <a:defRPr sz="11200">
                <a:solidFill>
                  <a:srgbClr val="000000"/>
                </a:solidFill>
                <a:latin typeface="Gill Sans" charset="0"/>
                <a:ea typeface="ヒラギノ角ゴ ProN W3" charset="0"/>
                <a:cs typeface="ヒラギノ角ゴ ProN W3" charset="0"/>
                <a:sym typeface="Gill Sans" charset="0"/>
              </a:defRPr>
            </a:lvl3pPr>
            <a:lvl4pPr marL="1600200" indent="-228600" eaLnBrk="0" hangingPunct="0">
              <a:defRPr sz="11200">
                <a:solidFill>
                  <a:srgbClr val="000000"/>
                </a:solidFill>
                <a:latin typeface="Gill Sans" charset="0"/>
                <a:ea typeface="ヒラギノ角ゴ ProN W3" charset="0"/>
                <a:cs typeface="ヒラギノ角ゴ ProN W3" charset="0"/>
                <a:sym typeface="Gill Sans" charset="0"/>
              </a:defRPr>
            </a:lvl4pPr>
            <a:lvl5pPr marL="2057400" indent="-228600" eaLnBrk="0" hangingPunct="0">
              <a:defRPr sz="11200">
                <a:solidFill>
                  <a:srgbClr val="000000"/>
                </a:solidFill>
                <a:latin typeface="Gill Sans" charset="0"/>
                <a:ea typeface="ヒラギノ角ゴ ProN W3" charset="0"/>
                <a:cs typeface="ヒラギノ角ゴ ProN W3" charset="0"/>
                <a:sym typeface="Gill Sans" charset="0"/>
              </a:defRPr>
            </a:lvl5pPr>
            <a:lvl6pPr marL="25146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6pPr>
            <a:lvl7pPr marL="29718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7pPr>
            <a:lvl8pPr marL="34290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8pPr>
            <a:lvl9pPr marL="38862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9pPr>
          </a:lstStyle>
          <a:p>
            <a:pPr algn="ctr" eaLnBrk="1" hangingPunct="1">
              <a:defRPr/>
            </a:pPr>
            <a:endParaRPr lang="en-US"/>
          </a:p>
        </p:txBody>
      </p:sp>
    </p:spTree>
    <p:extLst>
      <p:ext uri="{BB962C8B-B14F-4D97-AF65-F5344CB8AC3E}">
        <p14:creationId xmlns:p14="http://schemas.microsoft.com/office/powerpoint/2010/main" val="966835160"/>
      </p:ext>
    </p:extLst>
  </p:cSld>
  <p:clrMap bg1="lt1" tx1="dk1" bg2="lt2" tx2="dk2" accent1="accent1" accent2="accent2" accent3="accent3" accent4="accent4" accent5="accent5" accent6="accent6" hlink="hlink" folHlink="folHlink"/>
  <p:sldLayoutIdLst>
    <p:sldLayoutId id="2147484057" r:id="rId1"/>
    <p:sldLayoutId id="2147484058" r:id="rId2"/>
    <p:sldLayoutId id="2147484059" r:id="rId3"/>
    <p:sldLayoutId id="2147484060" r:id="rId4"/>
    <p:sldLayoutId id="2147484061" r:id="rId5"/>
    <p:sldLayoutId id="2147484062" r:id="rId6"/>
    <p:sldLayoutId id="2147484063" r:id="rId7"/>
    <p:sldLayoutId id="2147484064" r:id="rId8"/>
    <p:sldLayoutId id="2147484065" r:id="rId9"/>
    <p:sldLayoutId id="2147484066" r:id="rId10"/>
    <p:sldLayoutId id="2147484067" r:id="rId11"/>
  </p:sldLayoutIdLst>
  <p:transition/>
  <p:txStyles>
    <p:titleStyle>
      <a:lvl1pPr algn="ctr" rtl="0" eaLnBrk="1" fontAlgn="base" hangingPunct="1">
        <a:spcBef>
          <a:spcPct val="0"/>
        </a:spcBef>
        <a:spcAft>
          <a:spcPct val="0"/>
        </a:spcAft>
        <a:defRPr sz="3200" b="1">
          <a:solidFill>
            <a:srgbClr val="FFFFFF"/>
          </a:solidFill>
          <a:latin typeface="+mj-lt"/>
          <a:ea typeface="+mj-ea"/>
          <a:cs typeface="+mj-cs"/>
          <a:sym typeface="Lucida Grande" charset="0"/>
        </a:defRPr>
      </a:lvl1pPr>
      <a:lvl2pPr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2pPr>
      <a:lvl3pPr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3pPr>
      <a:lvl4pPr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4pPr>
      <a:lvl5pPr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5pPr>
      <a:lvl6pPr marL="171450"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6pPr>
      <a:lvl7pPr marL="342900"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7pPr>
      <a:lvl8pPr marL="514350"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8pPr>
      <a:lvl9pPr marL="685800"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9pPr>
    </p:titleStyle>
    <p:bodyStyle>
      <a:lvl1pPr marL="128588" indent="-128588" algn="ctr" rtl="0" eaLnBrk="1" fontAlgn="base" hangingPunct="1">
        <a:lnSpc>
          <a:spcPct val="90000"/>
        </a:lnSpc>
        <a:spcBef>
          <a:spcPts val="488"/>
        </a:spcBef>
        <a:spcAft>
          <a:spcPct val="0"/>
        </a:spcAft>
        <a:defRPr sz="2000">
          <a:solidFill>
            <a:srgbClr val="E6E6E6"/>
          </a:solidFill>
          <a:latin typeface="+mn-lt"/>
          <a:ea typeface="+mn-ea"/>
          <a:cs typeface="+mn-cs"/>
          <a:sym typeface="Lucida Grande" charset="0"/>
        </a:defRPr>
      </a:lvl1pPr>
      <a:lvl2pPr marL="219075" indent="-47625" algn="l" rtl="0" eaLnBrk="1" fontAlgn="base" hangingPunct="1">
        <a:spcBef>
          <a:spcPts val="675"/>
        </a:spcBef>
        <a:spcAft>
          <a:spcPct val="0"/>
        </a:spcAft>
        <a:buClr>
          <a:srgbClr val="E6E6E6"/>
        </a:buClr>
        <a:buSzPct val="100000"/>
        <a:buFont typeface="Thonburi" charset="0"/>
        <a:buChar char="•"/>
        <a:defRPr sz="1600">
          <a:solidFill>
            <a:srgbClr val="E6E6E6"/>
          </a:solidFill>
          <a:latin typeface="+mn-lt"/>
          <a:ea typeface="+mn-ea"/>
          <a:cs typeface="+mn-cs"/>
          <a:sym typeface="Lucida Grande" charset="0"/>
        </a:defRPr>
      </a:lvl2pPr>
      <a:lvl3pPr marL="390525" indent="-47625" algn="l" rtl="0" eaLnBrk="1" fontAlgn="base" hangingPunct="1">
        <a:spcBef>
          <a:spcPts val="563"/>
        </a:spcBef>
        <a:spcAft>
          <a:spcPct val="0"/>
        </a:spcAft>
        <a:buClr>
          <a:srgbClr val="E6E6E6"/>
        </a:buClr>
        <a:buSzPct val="100000"/>
        <a:buFont typeface="Thonburi" charset="0"/>
        <a:buChar char="•"/>
        <a:defRPr sz="1600">
          <a:solidFill>
            <a:srgbClr val="E6E6E6"/>
          </a:solidFill>
          <a:latin typeface="+mn-lt"/>
          <a:ea typeface="+mn-ea"/>
          <a:cs typeface="+mn-cs"/>
          <a:sym typeface="Lucida Grande" charset="0"/>
        </a:defRPr>
      </a:lvl3pPr>
      <a:lvl4pPr marL="561975" indent="-47625" algn="l" rtl="0" eaLnBrk="1" fontAlgn="base" hangingPunct="1">
        <a:spcBef>
          <a:spcPts val="488"/>
        </a:spcBef>
        <a:spcAft>
          <a:spcPct val="0"/>
        </a:spcAft>
        <a:buClr>
          <a:srgbClr val="E6E6E6"/>
        </a:buClr>
        <a:buSzPct val="100000"/>
        <a:buFont typeface="Thonburi" charset="0"/>
        <a:buChar char="•"/>
        <a:defRPr sz="1600">
          <a:solidFill>
            <a:srgbClr val="E6E6E6"/>
          </a:solidFill>
          <a:latin typeface="+mn-lt"/>
          <a:ea typeface="+mn-ea"/>
          <a:cs typeface="+mn-cs"/>
          <a:sym typeface="Lucida Grande" charset="0"/>
        </a:defRPr>
      </a:lvl4pPr>
      <a:lvl5pPr marL="733425" indent="-47625" algn="l" rtl="0" eaLnBrk="1" fontAlgn="base" hangingPunct="1">
        <a:spcBef>
          <a:spcPts val="488"/>
        </a:spcBef>
        <a:spcAft>
          <a:spcPct val="0"/>
        </a:spcAft>
        <a:buClr>
          <a:srgbClr val="E6E6E6"/>
        </a:buClr>
        <a:buSzPct val="100000"/>
        <a:buFont typeface="Thonburi" charset="0"/>
        <a:buChar char="•"/>
        <a:defRPr sz="1600">
          <a:solidFill>
            <a:srgbClr val="E6E6E6"/>
          </a:solidFill>
          <a:latin typeface="+mn-lt"/>
          <a:ea typeface="+mn-ea"/>
          <a:cs typeface="+mn-cs"/>
          <a:sym typeface="Lucida Grande" charset="0"/>
        </a:defRPr>
      </a:lvl5pPr>
      <a:lvl6pPr marL="904875" indent="-47625" algn="l" rtl="0" eaLnBrk="1" fontAlgn="base" hangingPunct="1">
        <a:spcBef>
          <a:spcPts val="488"/>
        </a:spcBef>
        <a:spcAft>
          <a:spcPct val="0"/>
        </a:spcAft>
        <a:buClr>
          <a:srgbClr val="E6E6E6"/>
        </a:buClr>
        <a:buSzPct val="100000"/>
        <a:buFont typeface="Thonburi" charset="0"/>
        <a:buChar char="•"/>
        <a:defRPr sz="1600">
          <a:solidFill>
            <a:srgbClr val="E6E6E6"/>
          </a:solidFill>
          <a:latin typeface="+mn-lt"/>
          <a:ea typeface="+mn-ea"/>
          <a:cs typeface="+mn-cs"/>
          <a:sym typeface="Lucida Grande" charset="0"/>
        </a:defRPr>
      </a:lvl6pPr>
      <a:lvl7pPr marL="1076325" indent="-47625" algn="l" rtl="0" eaLnBrk="1" fontAlgn="base" hangingPunct="1">
        <a:spcBef>
          <a:spcPts val="488"/>
        </a:spcBef>
        <a:spcAft>
          <a:spcPct val="0"/>
        </a:spcAft>
        <a:buClr>
          <a:srgbClr val="E6E6E6"/>
        </a:buClr>
        <a:buSzPct val="100000"/>
        <a:buFont typeface="Thonburi" charset="0"/>
        <a:buChar char="•"/>
        <a:defRPr sz="1600">
          <a:solidFill>
            <a:srgbClr val="E6E6E6"/>
          </a:solidFill>
          <a:latin typeface="+mn-lt"/>
          <a:ea typeface="+mn-ea"/>
          <a:cs typeface="+mn-cs"/>
          <a:sym typeface="Lucida Grande" charset="0"/>
        </a:defRPr>
      </a:lvl7pPr>
      <a:lvl8pPr marL="1247775" indent="-47625" algn="l" rtl="0" eaLnBrk="1" fontAlgn="base" hangingPunct="1">
        <a:spcBef>
          <a:spcPts val="488"/>
        </a:spcBef>
        <a:spcAft>
          <a:spcPct val="0"/>
        </a:spcAft>
        <a:buClr>
          <a:srgbClr val="E6E6E6"/>
        </a:buClr>
        <a:buSzPct val="100000"/>
        <a:buFont typeface="Thonburi" charset="0"/>
        <a:buChar char="•"/>
        <a:defRPr sz="1600">
          <a:solidFill>
            <a:srgbClr val="E6E6E6"/>
          </a:solidFill>
          <a:latin typeface="+mn-lt"/>
          <a:ea typeface="+mn-ea"/>
          <a:cs typeface="+mn-cs"/>
          <a:sym typeface="Lucida Grande" charset="0"/>
        </a:defRPr>
      </a:lvl8pPr>
      <a:lvl9pPr marL="1419225" indent="-47625" algn="l" rtl="0" eaLnBrk="1" fontAlgn="base" hangingPunct="1">
        <a:spcBef>
          <a:spcPts val="488"/>
        </a:spcBef>
        <a:spcAft>
          <a:spcPct val="0"/>
        </a:spcAft>
        <a:buClr>
          <a:srgbClr val="E6E6E6"/>
        </a:buClr>
        <a:buSzPct val="100000"/>
        <a:buFont typeface="Thonburi" charset="0"/>
        <a:buChar char="•"/>
        <a:defRPr sz="1600">
          <a:solidFill>
            <a:srgbClr val="E6E6E6"/>
          </a:solidFill>
          <a:latin typeface="+mn-lt"/>
          <a:ea typeface="+mn-ea"/>
          <a:cs typeface="+mn-cs"/>
          <a:sym typeface="Lucida Grande" charset="0"/>
        </a:defRPr>
      </a:lvl9pPr>
    </p:bodyStyle>
    <p:otherStyle>
      <a:defPPr>
        <a:defRPr lang="en-US"/>
      </a:defPPr>
      <a:lvl1pPr marL="0" algn="l" defTabSz="342900" rtl="0" eaLnBrk="1" latinLnBrk="0" hangingPunct="1">
        <a:defRPr sz="700" kern="1200">
          <a:solidFill>
            <a:schemeClr val="tx1"/>
          </a:solidFill>
          <a:latin typeface="+mn-lt"/>
          <a:ea typeface="+mn-ea"/>
          <a:cs typeface="+mn-cs"/>
        </a:defRPr>
      </a:lvl1pPr>
      <a:lvl2pPr marL="171450" algn="l" defTabSz="342900" rtl="0" eaLnBrk="1" latinLnBrk="0" hangingPunct="1">
        <a:defRPr sz="700" kern="1200">
          <a:solidFill>
            <a:schemeClr val="tx1"/>
          </a:solidFill>
          <a:latin typeface="+mn-lt"/>
          <a:ea typeface="+mn-ea"/>
          <a:cs typeface="+mn-cs"/>
        </a:defRPr>
      </a:lvl2pPr>
      <a:lvl3pPr marL="342900" algn="l" defTabSz="342900" rtl="0" eaLnBrk="1" latinLnBrk="0" hangingPunct="1">
        <a:defRPr sz="700" kern="1200">
          <a:solidFill>
            <a:schemeClr val="tx1"/>
          </a:solidFill>
          <a:latin typeface="+mn-lt"/>
          <a:ea typeface="+mn-ea"/>
          <a:cs typeface="+mn-cs"/>
        </a:defRPr>
      </a:lvl3pPr>
      <a:lvl4pPr marL="514350" algn="l" defTabSz="342900" rtl="0" eaLnBrk="1" latinLnBrk="0" hangingPunct="1">
        <a:defRPr sz="700" kern="1200">
          <a:solidFill>
            <a:schemeClr val="tx1"/>
          </a:solidFill>
          <a:latin typeface="+mn-lt"/>
          <a:ea typeface="+mn-ea"/>
          <a:cs typeface="+mn-cs"/>
        </a:defRPr>
      </a:lvl4pPr>
      <a:lvl5pPr marL="685800" algn="l" defTabSz="342900" rtl="0" eaLnBrk="1" latinLnBrk="0" hangingPunct="1">
        <a:defRPr sz="700" kern="1200">
          <a:solidFill>
            <a:schemeClr val="tx1"/>
          </a:solidFill>
          <a:latin typeface="+mn-lt"/>
          <a:ea typeface="+mn-ea"/>
          <a:cs typeface="+mn-cs"/>
        </a:defRPr>
      </a:lvl5pPr>
      <a:lvl6pPr marL="857250" algn="l" defTabSz="342900" rtl="0" eaLnBrk="1" latinLnBrk="0" hangingPunct="1">
        <a:defRPr sz="700" kern="1200">
          <a:solidFill>
            <a:schemeClr val="tx1"/>
          </a:solidFill>
          <a:latin typeface="+mn-lt"/>
          <a:ea typeface="+mn-ea"/>
          <a:cs typeface="+mn-cs"/>
        </a:defRPr>
      </a:lvl6pPr>
      <a:lvl7pPr marL="1028700" algn="l" defTabSz="342900" rtl="0" eaLnBrk="1" latinLnBrk="0" hangingPunct="1">
        <a:defRPr sz="700" kern="1200">
          <a:solidFill>
            <a:schemeClr val="tx1"/>
          </a:solidFill>
          <a:latin typeface="+mn-lt"/>
          <a:ea typeface="+mn-ea"/>
          <a:cs typeface="+mn-cs"/>
        </a:defRPr>
      </a:lvl7pPr>
      <a:lvl8pPr marL="1200150" algn="l" defTabSz="342900" rtl="0" eaLnBrk="1" latinLnBrk="0" hangingPunct="1">
        <a:defRPr sz="700" kern="1200">
          <a:solidFill>
            <a:schemeClr val="tx1"/>
          </a:solidFill>
          <a:latin typeface="+mn-lt"/>
          <a:ea typeface="+mn-ea"/>
          <a:cs typeface="+mn-cs"/>
        </a:defRPr>
      </a:lvl8pPr>
      <a:lvl9pPr marL="1371600" algn="l" defTabSz="342900" rtl="0" eaLnBrk="1" latinLnBrk="0" hangingPunct="1">
        <a:defRPr sz="7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4338" name="Rectangle 1"/>
          <p:cNvSpPr>
            <a:spLocks noGrp="1" noChangeArrowheads="1"/>
          </p:cNvSpPr>
          <p:nvPr>
            <p:ph type="title"/>
          </p:nvPr>
        </p:nvSpPr>
        <p:spPr bwMode="auto">
          <a:xfrm>
            <a:off x="3314700" y="1574800"/>
            <a:ext cx="5553075" cy="60801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 uri="{FAA26D3D-D897-4be2-8F04-BA451C77F1D7}">
              <ma14:placeholderFlag xmlns="" xmlns:ma14="http://schemas.microsoft.com/office/mac/drawingml/2011/main" val="1"/>
            </a:ext>
          </a:extLst>
        </p:spPr>
        <p:txBody>
          <a:bodyPr vert="horz" wrap="square" lIns="14288" tIns="14288" rIns="14288" bIns="14288" numCol="1" anchor="t" anchorCtr="0" compatLnSpc="1">
            <a:prstTxWarp prst="textNoShape">
              <a:avLst/>
            </a:prstTxWarp>
          </a:bodyPr>
          <a:lstStyle/>
          <a:p>
            <a:pPr lvl="0"/>
            <a:r>
              <a:rPr lang="en-US">
                <a:sym typeface="Lucida Grande" charset="0"/>
              </a:rPr>
              <a:t>Click to edit Master title style</a:t>
            </a:r>
          </a:p>
        </p:txBody>
      </p:sp>
      <p:sp>
        <p:nvSpPr>
          <p:cNvPr id="14339" name="Rectangle 2"/>
          <p:cNvSpPr>
            <a:spLocks noGrp="1" noChangeArrowheads="1"/>
          </p:cNvSpPr>
          <p:nvPr>
            <p:ph type="body" idx="1"/>
          </p:nvPr>
        </p:nvSpPr>
        <p:spPr bwMode="auto">
          <a:xfrm>
            <a:off x="3436938" y="2182813"/>
            <a:ext cx="5464175" cy="243522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 uri="{FAA26D3D-D897-4be2-8F04-BA451C77F1D7}">
              <ma14:placeholderFlag xmlns="" xmlns:ma14="http://schemas.microsoft.com/office/mac/drawingml/2011/main" val="1"/>
            </a:ext>
          </a:extLst>
        </p:spPr>
        <p:txBody>
          <a:bodyPr vert="horz" wrap="square" lIns="14288" tIns="14288" rIns="14288" bIns="14288" numCol="1" anchor="t" anchorCtr="0" compatLnSpc="1">
            <a:prstTxWarp prst="textNoShape">
              <a:avLst/>
            </a:prstTxWarp>
          </a:bodyPr>
          <a:lstStyle/>
          <a:p>
            <a:pPr lvl="0"/>
            <a:r>
              <a:rPr lang="en-US">
                <a:sym typeface="Lucida Grande" charset="0"/>
              </a:rPr>
              <a:t>Click to edit Master text styles</a:t>
            </a:r>
          </a:p>
          <a:p>
            <a:pPr lvl="1"/>
            <a:r>
              <a:rPr lang="en-US">
                <a:sym typeface="Lucida Grande" charset="0"/>
              </a:rPr>
              <a:t>Second level</a:t>
            </a:r>
          </a:p>
          <a:p>
            <a:pPr lvl="2"/>
            <a:r>
              <a:rPr lang="en-US">
                <a:sym typeface="Lucida Grande" charset="0"/>
              </a:rPr>
              <a:t>Third level</a:t>
            </a:r>
          </a:p>
          <a:p>
            <a:pPr lvl="3"/>
            <a:r>
              <a:rPr lang="en-US">
                <a:sym typeface="Lucida Grande" charset="0"/>
              </a:rPr>
              <a:t>Fourth level</a:t>
            </a:r>
          </a:p>
          <a:p>
            <a:pPr lvl="4"/>
            <a:r>
              <a:rPr lang="en-US">
                <a:sym typeface="Lucida Grande" charset="0"/>
              </a:rPr>
              <a:t>Fifth level</a:t>
            </a:r>
          </a:p>
        </p:txBody>
      </p:sp>
    </p:spTree>
    <p:extLst>
      <p:ext uri="{BB962C8B-B14F-4D97-AF65-F5344CB8AC3E}">
        <p14:creationId xmlns:p14="http://schemas.microsoft.com/office/powerpoint/2010/main" val="2294822333"/>
      </p:ext>
    </p:extLst>
  </p:cSld>
  <p:clrMap bg1="lt1" tx1="dk1" bg2="lt2" tx2="dk2" accent1="accent1" accent2="accent2" accent3="accent3" accent4="accent4" accent5="accent5" accent6="accent6" hlink="hlink" folHlink="folHlink"/>
  <p:sldLayoutIdLst>
    <p:sldLayoutId id="2147484069" r:id="rId1"/>
    <p:sldLayoutId id="2147484070" r:id="rId2"/>
    <p:sldLayoutId id="2147484071" r:id="rId3"/>
    <p:sldLayoutId id="2147484072" r:id="rId4"/>
    <p:sldLayoutId id="2147484073" r:id="rId5"/>
    <p:sldLayoutId id="2147484074" r:id="rId6"/>
    <p:sldLayoutId id="2147484075" r:id="rId7"/>
    <p:sldLayoutId id="2147484076" r:id="rId8"/>
    <p:sldLayoutId id="2147484077" r:id="rId9"/>
    <p:sldLayoutId id="2147484078" r:id="rId10"/>
    <p:sldLayoutId id="2147484079" r:id="rId11"/>
  </p:sldLayoutIdLst>
  <p:transition/>
  <p:txStyles>
    <p:titleStyle>
      <a:lvl1pPr algn="l" rtl="0" eaLnBrk="1" fontAlgn="base" hangingPunct="1">
        <a:spcBef>
          <a:spcPct val="0"/>
        </a:spcBef>
        <a:spcAft>
          <a:spcPct val="0"/>
        </a:spcAft>
        <a:defRPr sz="2400" b="1">
          <a:solidFill>
            <a:srgbClr val="0F243E"/>
          </a:solidFill>
          <a:latin typeface="+mj-lt"/>
          <a:ea typeface="+mj-ea"/>
          <a:cs typeface="+mj-cs"/>
          <a:sym typeface="Lucida Grande" charset="0"/>
        </a:defRPr>
      </a:lvl1pPr>
      <a:lvl2pPr algn="l" rtl="0" eaLnBrk="1" fontAlgn="base" hangingPunct="1">
        <a:spcBef>
          <a:spcPct val="0"/>
        </a:spcBef>
        <a:spcAft>
          <a:spcPct val="0"/>
        </a:spcAft>
        <a:defRPr sz="2400" b="1">
          <a:solidFill>
            <a:srgbClr val="0F243E"/>
          </a:solidFill>
          <a:latin typeface="Lucida Grande" charset="0"/>
          <a:ea typeface="ヒラギノ角ゴ ProN W6" charset="0"/>
          <a:cs typeface="ヒラギノ角ゴ ProN W6" charset="0"/>
          <a:sym typeface="Lucida Grande" charset="0"/>
        </a:defRPr>
      </a:lvl2pPr>
      <a:lvl3pPr algn="l" rtl="0" eaLnBrk="1" fontAlgn="base" hangingPunct="1">
        <a:spcBef>
          <a:spcPct val="0"/>
        </a:spcBef>
        <a:spcAft>
          <a:spcPct val="0"/>
        </a:spcAft>
        <a:defRPr sz="2400" b="1">
          <a:solidFill>
            <a:srgbClr val="0F243E"/>
          </a:solidFill>
          <a:latin typeface="Lucida Grande" charset="0"/>
          <a:ea typeface="ヒラギノ角ゴ ProN W6" charset="0"/>
          <a:cs typeface="ヒラギノ角ゴ ProN W6" charset="0"/>
          <a:sym typeface="Lucida Grande" charset="0"/>
        </a:defRPr>
      </a:lvl3pPr>
      <a:lvl4pPr algn="l" rtl="0" eaLnBrk="1" fontAlgn="base" hangingPunct="1">
        <a:spcBef>
          <a:spcPct val="0"/>
        </a:spcBef>
        <a:spcAft>
          <a:spcPct val="0"/>
        </a:spcAft>
        <a:defRPr sz="2400" b="1">
          <a:solidFill>
            <a:srgbClr val="0F243E"/>
          </a:solidFill>
          <a:latin typeface="Lucida Grande" charset="0"/>
          <a:ea typeface="ヒラギノ角ゴ ProN W6" charset="0"/>
          <a:cs typeface="ヒラギノ角ゴ ProN W6" charset="0"/>
          <a:sym typeface="Lucida Grande" charset="0"/>
        </a:defRPr>
      </a:lvl4pPr>
      <a:lvl5pPr algn="l" rtl="0" eaLnBrk="1" fontAlgn="base" hangingPunct="1">
        <a:spcBef>
          <a:spcPct val="0"/>
        </a:spcBef>
        <a:spcAft>
          <a:spcPct val="0"/>
        </a:spcAft>
        <a:defRPr sz="2400" b="1">
          <a:solidFill>
            <a:srgbClr val="0F243E"/>
          </a:solidFill>
          <a:latin typeface="Lucida Grande" charset="0"/>
          <a:ea typeface="ヒラギノ角ゴ ProN W6" charset="0"/>
          <a:cs typeface="ヒラギノ角ゴ ProN W6" charset="0"/>
          <a:sym typeface="Lucida Grande" charset="0"/>
        </a:defRPr>
      </a:lvl5pPr>
      <a:lvl6pPr marL="171450" algn="l" rtl="0" eaLnBrk="1" fontAlgn="base" hangingPunct="1">
        <a:spcBef>
          <a:spcPct val="0"/>
        </a:spcBef>
        <a:spcAft>
          <a:spcPct val="0"/>
        </a:spcAft>
        <a:defRPr sz="2400" b="1">
          <a:solidFill>
            <a:srgbClr val="0F243E"/>
          </a:solidFill>
          <a:latin typeface="Lucida Grande" charset="0"/>
          <a:ea typeface="ヒラギノ角ゴ ProN W6" charset="0"/>
          <a:cs typeface="ヒラギノ角ゴ ProN W6" charset="0"/>
          <a:sym typeface="Lucida Grande" charset="0"/>
        </a:defRPr>
      </a:lvl6pPr>
      <a:lvl7pPr marL="342900" algn="l" rtl="0" eaLnBrk="1" fontAlgn="base" hangingPunct="1">
        <a:spcBef>
          <a:spcPct val="0"/>
        </a:spcBef>
        <a:spcAft>
          <a:spcPct val="0"/>
        </a:spcAft>
        <a:defRPr sz="2400" b="1">
          <a:solidFill>
            <a:srgbClr val="0F243E"/>
          </a:solidFill>
          <a:latin typeface="Lucida Grande" charset="0"/>
          <a:ea typeface="ヒラギノ角ゴ ProN W6" charset="0"/>
          <a:cs typeface="ヒラギノ角ゴ ProN W6" charset="0"/>
          <a:sym typeface="Lucida Grande" charset="0"/>
        </a:defRPr>
      </a:lvl7pPr>
      <a:lvl8pPr marL="514350" algn="l" rtl="0" eaLnBrk="1" fontAlgn="base" hangingPunct="1">
        <a:spcBef>
          <a:spcPct val="0"/>
        </a:spcBef>
        <a:spcAft>
          <a:spcPct val="0"/>
        </a:spcAft>
        <a:defRPr sz="2400" b="1">
          <a:solidFill>
            <a:srgbClr val="0F243E"/>
          </a:solidFill>
          <a:latin typeface="Lucida Grande" charset="0"/>
          <a:ea typeface="ヒラギノ角ゴ ProN W6" charset="0"/>
          <a:cs typeface="ヒラギノ角ゴ ProN W6" charset="0"/>
          <a:sym typeface="Lucida Grande" charset="0"/>
        </a:defRPr>
      </a:lvl8pPr>
      <a:lvl9pPr marL="685800" algn="l" rtl="0" eaLnBrk="1" fontAlgn="base" hangingPunct="1">
        <a:spcBef>
          <a:spcPct val="0"/>
        </a:spcBef>
        <a:spcAft>
          <a:spcPct val="0"/>
        </a:spcAft>
        <a:defRPr sz="2400" b="1">
          <a:solidFill>
            <a:srgbClr val="0F243E"/>
          </a:solidFill>
          <a:latin typeface="Lucida Grande" charset="0"/>
          <a:ea typeface="ヒラギノ角ゴ ProN W6" charset="0"/>
          <a:cs typeface="ヒラギノ角ゴ ProN W6" charset="0"/>
          <a:sym typeface="Lucida Grande" charset="0"/>
        </a:defRPr>
      </a:lvl9pPr>
    </p:titleStyle>
    <p:bodyStyle>
      <a:lvl1pPr marL="200025" indent="-200025" algn="l" rtl="0" eaLnBrk="1" fontAlgn="base" hangingPunct="1">
        <a:spcBef>
          <a:spcPts val="488"/>
        </a:spcBef>
        <a:spcAft>
          <a:spcPct val="0"/>
        </a:spcAft>
        <a:buClr>
          <a:srgbClr val="366092"/>
        </a:buClr>
        <a:buSzPct val="100000"/>
        <a:buFont typeface="Thonburi" charset="0"/>
        <a:buChar char="•"/>
        <a:defRPr sz="2100" b="1">
          <a:solidFill>
            <a:srgbClr val="366092"/>
          </a:solidFill>
          <a:latin typeface="+mn-lt"/>
          <a:ea typeface="+mn-ea"/>
          <a:cs typeface="+mn-cs"/>
          <a:sym typeface="Lucida Grande" charset="0"/>
        </a:defRPr>
      </a:lvl1pPr>
      <a:lvl2pPr marL="573088" indent="-200025" algn="l" rtl="0" eaLnBrk="1" fontAlgn="base" hangingPunct="1">
        <a:spcBef>
          <a:spcPts val="675"/>
        </a:spcBef>
        <a:spcAft>
          <a:spcPct val="0"/>
        </a:spcAft>
        <a:buClr>
          <a:srgbClr val="366092"/>
        </a:buClr>
        <a:buSzPct val="34000"/>
        <a:buFont typeface="Thonburi" charset="0"/>
        <a:buChar char="•"/>
        <a:defRPr sz="2100" b="1">
          <a:solidFill>
            <a:srgbClr val="366092"/>
          </a:solidFill>
          <a:latin typeface="+mn-lt"/>
          <a:ea typeface="+mn-ea"/>
          <a:cs typeface="+mn-cs"/>
          <a:sym typeface="Lucida Grande" charset="0"/>
        </a:defRPr>
      </a:lvl2pPr>
      <a:lvl3pPr marL="573088" indent="-200025" algn="l" rtl="0" eaLnBrk="1" fontAlgn="base" hangingPunct="1">
        <a:spcBef>
          <a:spcPts val="563"/>
        </a:spcBef>
        <a:spcAft>
          <a:spcPct val="0"/>
        </a:spcAft>
        <a:buClr>
          <a:srgbClr val="366092"/>
        </a:buClr>
        <a:buSzPct val="34000"/>
        <a:buFont typeface="Thonburi" charset="0"/>
        <a:buChar char="•"/>
        <a:defRPr sz="2100" b="1">
          <a:solidFill>
            <a:srgbClr val="366092"/>
          </a:solidFill>
          <a:latin typeface="+mn-lt"/>
          <a:ea typeface="+mn-ea"/>
          <a:cs typeface="+mn-cs"/>
          <a:sym typeface="Lucida Grande" charset="0"/>
        </a:defRPr>
      </a:lvl3pPr>
      <a:lvl4pPr marL="573088" indent="-200025" algn="l" rtl="0" eaLnBrk="1" fontAlgn="base" hangingPunct="1">
        <a:spcBef>
          <a:spcPts val="488"/>
        </a:spcBef>
        <a:spcAft>
          <a:spcPct val="0"/>
        </a:spcAft>
        <a:buClr>
          <a:srgbClr val="366092"/>
        </a:buClr>
        <a:buSzPct val="34000"/>
        <a:buFont typeface="Thonburi" charset="0"/>
        <a:buChar char="•"/>
        <a:defRPr sz="2100" b="1">
          <a:solidFill>
            <a:srgbClr val="366092"/>
          </a:solidFill>
          <a:latin typeface="+mn-lt"/>
          <a:ea typeface="+mn-ea"/>
          <a:cs typeface="+mn-cs"/>
          <a:sym typeface="Lucida Grande" charset="0"/>
        </a:defRPr>
      </a:lvl4pPr>
      <a:lvl5pPr marL="573088" indent="-200025" algn="l" rtl="0" eaLnBrk="1" fontAlgn="base" hangingPunct="1">
        <a:spcBef>
          <a:spcPts val="488"/>
        </a:spcBef>
        <a:spcAft>
          <a:spcPct val="0"/>
        </a:spcAft>
        <a:buClr>
          <a:srgbClr val="366092"/>
        </a:buClr>
        <a:buSzPct val="34000"/>
        <a:buFont typeface="Thonburi" charset="0"/>
        <a:buChar char="•"/>
        <a:defRPr sz="2100" b="1">
          <a:solidFill>
            <a:srgbClr val="366092"/>
          </a:solidFill>
          <a:latin typeface="+mn-lt"/>
          <a:ea typeface="+mn-ea"/>
          <a:cs typeface="+mn-cs"/>
          <a:sym typeface="Lucida Grande" charset="0"/>
        </a:defRPr>
      </a:lvl5pPr>
      <a:lvl6pPr marL="745331" indent="-200025" algn="l" rtl="0" eaLnBrk="1" fontAlgn="base" hangingPunct="1">
        <a:spcBef>
          <a:spcPts val="488"/>
        </a:spcBef>
        <a:spcAft>
          <a:spcPct val="0"/>
        </a:spcAft>
        <a:buClr>
          <a:srgbClr val="366092"/>
        </a:buClr>
        <a:buSzPct val="34000"/>
        <a:buFont typeface="Thonburi" charset="0"/>
        <a:buChar char="•"/>
        <a:defRPr sz="2100" b="1">
          <a:solidFill>
            <a:srgbClr val="366092"/>
          </a:solidFill>
          <a:latin typeface="+mn-lt"/>
          <a:ea typeface="+mn-ea"/>
          <a:cs typeface="+mn-cs"/>
          <a:sym typeface="Lucida Grande" charset="0"/>
        </a:defRPr>
      </a:lvl6pPr>
      <a:lvl7pPr marL="916781" indent="-200025" algn="l" rtl="0" eaLnBrk="1" fontAlgn="base" hangingPunct="1">
        <a:spcBef>
          <a:spcPts val="488"/>
        </a:spcBef>
        <a:spcAft>
          <a:spcPct val="0"/>
        </a:spcAft>
        <a:buClr>
          <a:srgbClr val="366092"/>
        </a:buClr>
        <a:buSzPct val="34000"/>
        <a:buFont typeface="Thonburi" charset="0"/>
        <a:buChar char="•"/>
        <a:defRPr sz="2100" b="1">
          <a:solidFill>
            <a:srgbClr val="366092"/>
          </a:solidFill>
          <a:latin typeface="+mn-lt"/>
          <a:ea typeface="+mn-ea"/>
          <a:cs typeface="+mn-cs"/>
          <a:sym typeface="Lucida Grande" charset="0"/>
        </a:defRPr>
      </a:lvl7pPr>
      <a:lvl8pPr marL="1088231" indent="-200025" algn="l" rtl="0" eaLnBrk="1" fontAlgn="base" hangingPunct="1">
        <a:spcBef>
          <a:spcPts val="488"/>
        </a:spcBef>
        <a:spcAft>
          <a:spcPct val="0"/>
        </a:spcAft>
        <a:buClr>
          <a:srgbClr val="366092"/>
        </a:buClr>
        <a:buSzPct val="34000"/>
        <a:buFont typeface="Thonburi" charset="0"/>
        <a:buChar char="•"/>
        <a:defRPr sz="2100" b="1">
          <a:solidFill>
            <a:srgbClr val="366092"/>
          </a:solidFill>
          <a:latin typeface="+mn-lt"/>
          <a:ea typeface="+mn-ea"/>
          <a:cs typeface="+mn-cs"/>
          <a:sym typeface="Lucida Grande" charset="0"/>
        </a:defRPr>
      </a:lvl8pPr>
      <a:lvl9pPr marL="1259681" indent="-200025" algn="l" rtl="0" eaLnBrk="1" fontAlgn="base" hangingPunct="1">
        <a:spcBef>
          <a:spcPts val="488"/>
        </a:spcBef>
        <a:spcAft>
          <a:spcPct val="0"/>
        </a:spcAft>
        <a:buClr>
          <a:srgbClr val="366092"/>
        </a:buClr>
        <a:buSzPct val="34000"/>
        <a:buFont typeface="Thonburi" charset="0"/>
        <a:buChar char="•"/>
        <a:defRPr sz="2100" b="1">
          <a:solidFill>
            <a:srgbClr val="366092"/>
          </a:solidFill>
          <a:latin typeface="+mn-lt"/>
          <a:ea typeface="+mn-ea"/>
          <a:cs typeface="+mn-cs"/>
          <a:sym typeface="Lucida Grande" charset="0"/>
        </a:defRPr>
      </a:lvl9pPr>
    </p:bodyStyle>
    <p:otherStyle>
      <a:defPPr>
        <a:defRPr lang="en-US"/>
      </a:defPPr>
      <a:lvl1pPr marL="0" algn="l" defTabSz="342900" rtl="0" eaLnBrk="1" latinLnBrk="0" hangingPunct="1">
        <a:defRPr sz="700" kern="1200">
          <a:solidFill>
            <a:schemeClr val="tx1"/>
          </a:solidFill>
          <a:latin typeface="+mn-lt"/>
          <a:ea typeface="+mn-ea"/>
          <a:cs typeface="+mn-cs"/>
        </a:defRPr>
      </a:lvl1pPr>
      <a:lvl2pPr marL="171450" algn="l" defTabSz="342900" rtl="0" eaLnBrk="1" latinLnBrk="0" hangingPunct="1">
        <a:defRPr sz="700" kern="1200">
          <a:solidFill>
            <a:schemeClr val="tx1"/>
          </a:solidFill>
          <a:latin typeface="+mn-lt"/>
          <a:ea typeface="+mn-ea"/>
          <a:cs typeface="+mn-cs"/>
        </a:defRPr>
      </a:lvl2pPr>
      <a:lvl3pPr marL="342900" algn="l" defTabSz="342900" rtl="0" eaLnBrk="1" latinLnBrk="0" hangingPunct="1">
        <a:defRPr sz="700" kern="1200">
          <a:solidFill>
            <a:schemeClr val="tx1"/>
          </a:solidFill>
          <a:latin typeface="+mn-lt"/>
          <a:ea typeface="+mn-ea"/>
          <a:cs typeface="+mn-cs"/>
        </a:defRPr>
      </a:lvl3pPr>
      <a:lvl4pPr marL="514350" algn="l" defTabSz="342900" rtl="0" eaLnBrk="1" latinLnBrk="0" hangingPunct="1">
        <a:defRPr sz="700" kern="1200">
          <a:solidFill>
            <a:schemeClr val="tx1"/>
          </a:solidFill>
          <a:latin typeface="+mn-lt"/>
          <a:ea typeface="+mn-ea"/>
          <a:cs typeface="+mn-cs"/>
        </a:defRPr>
      </a:lvl4pPr>
      <a:lvl5pPr marL="685800" algn="l" defTabSz="342900" rtl="0" eaLnBrk="1" latinLnBrk="0" hangingPunct="1">
        <a:defRPr sz="700" kern="1200">
          <a:solidFill>
            <a:schemeClr val="tx1"/>
          </a:solidFill>
          <a:latin typeface="+mn-lt"/>
          <a:ea typeface="+mn-ea"/>
          <a:cs typeface="+mn-cs"/>
        </a:defRPr>
      </a:lvl5pPr>
      <a:lvl6pPr marL="857250" algn="l" defTabSz="342900" rtl="0" eaLnBrk="1" latinLnBrk="0" hangingPunct="1">
        <a:defRPr sz="700" kern="1200">
          <a:solidFill>
            <a:schemeClr val="tx1"/>
          </a:solidFill>
          <a:latin typeface="+mn-lt"/>
          <a:ea typeface="+mn-ea"/>
          <a:cs typeface="+mn-cs"/>
        </a:defRPr>
      </a:lvl6pPr>
      <a:lvl7pPr marL="1028700" algn="l" defTabSz="342900" rtl="0" eaLnBrk="1" latinLnBrk="0" hangingPunct="1">
        <a:defRPr sz="700" kern="1200">
          <a:solidFill>
            <a:schemeClr val="tx1"/>
          </a:solidFill>
          <a:latin typeface="+mn-lt"/>
          <a:ea typeface="+mn-ea"/>
          <a:cs typeface="+mn-cs"/>
        </a:defRPr>
      </a:lvl7pPr>
      <a:lvl8pPr marL="1200150" algn="l" defTabSz="342900" rtl="0" eaLnBrk="1" latinLnBrk="0" hangingPunct="1">
        <a:defRPr sz="700" kern="1200">
          <a:solidFill>
            <a:schemeClr val="tx1"/>
          </a:solidFill>
          <a:latin typeface="+mn-lt"/>
          <a:ea typeface="+mn-ea"/>
          <a:cs typeface="+mn-cs"/>
        </a:defRPr>
      </a:lvl8pPr>
      <a:lvl9pPr marL="1371600" algn="l" defTabSz="342900" rtl="0" eaLnBrk="1" latinLnBrk="0" hangingPunct="1">
        <a:defRPr sz="7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5362" name="Rectangle 1"/>
          <p:cNvSpPr>
            <a:spLocks noGrp="1" noChangeArrowheads="1"/>
          </p:cNvSpPr>
          <p:nvPr>
            <p:ph type="title"/>
          </p:nvPr>
        </p:nvSpPr>
        <p:spPr bwMode="auto">
          <a:xfrm>
            <a:off x="3314700" y="1574800"/>
            <a:ext cx="5553075" cy="60801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 uri="{FAA26D3D-D897-4be2-8F04-BA451C77F1D7}">
              <ma14:placeholderFlag xmlns="" xmlns:ma14="http://schemas.microsoft.com/office/mac/drawingml/2011/main" val="1"/>
            </a:ext>
          </a:extLst>
        </p:spPr>
        <p:txBody>
          <a:bodyPr vert="horz" wrap="square" lIns="14288" tIns="14288" rIns="14288" bIns="14288" numCol="1" anchor="t" anchorCtr="0" compatLnSpc="1">
            <a:prstTxWarp prst="textNoShape">
              <a:avLst/>
            </a:prstTxWarp>
          </a:bodyPr>
          <a:lstStyle/>
          <a:p>
            <a:pPr lvl="0"/>
            <a:r>
              <a:rPr lang="en-US">
                <a:sym typeface="Lucida Grande" charset="0"/>
              </a:rPr>
              <a:t>Click to edit Master title style</a:t>
            </a:r>
          </a:p>
        </p:txBody>
      </p:sp>
      <p:sp>
        <p:nvSpPr>
          <p:cNvPr id="15363" name="Rectangle 2"/>
          <p:cNvSpPr>
            <a:spLocks noGrp="1" noChangeArrowheads="1"/>
          </p:cNvSpPr>
          <p:nvPr>
            <p:ph type="body" idx="1"/>
          </p:nvPr>
        </p:nvSpPr>
        <p:spPr bwMode="auto">
          <a:xfrm>
            <a:off x="3436938" y="2182813"/>
            <a:ext cx="5464175" cy="243522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 uri="{FAA26D3D-D897-4be2-8F04-BA451C77F1D7}">
              <ma14:placeholderFlag xmlns="" xmlns:ma14="http://schemas.microsoft.com/office/mac/drawingml/2011/main" val="1"/>
            </a:ext>
          </a:extLst>
        </p:spPr>
        <p:txBody>
          <a:bodyPr vert="horz" wrap="square" lIns="14288" tIns="14288" rIns="14288" bIns="14288" numCol="1" anchor="t" anchorCtr="0" compatLnSpc="1">
            <a:prstTxWarp prst="textNoShape">
              <a:avLst/>
            </a:prstTxWarp>
          </a:bodyPr>
          <a:lstStyle/>
          <a:p>
            <a:pPr lvl="0"/>
            <a:r>
              <a:rPr lang="en-US">
                <a:sym typeface="Lucida Grande" charset="0"/>
              </a:rPr>
              <a:t>Click to edit Master text styles</a:t>
            </a:r>
          </a:p>
          <a:p>
            <a:pPr lvl="1"/>
            <a:r>
              <a:rPr lang="en-US">
                <a:sym typeface="Lucida Grande" charset="0"/>
              </a:rPr>
              <a:t>Second level</a:t>
            </a:r>
          </a:p>
          <a:p>
            <a:pPr lvl="2"/>
            <a:r>
              <a:rPr lang="en-US">
                <a:sym typeface="Lucida Grande" charset="0"/>
              </a:rPr>
              <a:t>Third level</a:t>
            </a:r>
          </a:p>
          <a:p>
            <a:pPr lvl="3"/>
            <a:r>
              <a:rPr lang="en-US">
                <a:sym typeface="Lucida Grande" charset="0"/>
              </a:rPr>
              <a:t>Fourth level</a:t>
            </a:r>
          </a:p>
          <a:p>
            <a:pPr lvl="4"/>
            <a:r>
              <a:rPr lang="en-US">
                <a:sym typeface="Lucida Grande" charset="0"/>
              </a:rPr>
              <a:t>Fifth level</a:t>
            </a:r>
          </a:p>
        </p:txBody>
      </p:sp>
    </p:spTree>
    <p:extLst>
      <p:ext uri="{BB962C8B-B14F-4D97-AF65-F5344CB8AC3E}">
        <p14:creationId xmlns:p14="http://schemas.microsoft.com/office/powerpoint/2010/main" val="1867208404"/>
      </p:ext>
    </p:extLst>
  </p:cSld>
  <p:clrMap bg1="lt1" tx1="dk1" bg2="lt2" tx2="dk2" accent1="accent1" accent2="accent2" accent3="accent3" accent4="accent4" accent5="accent5" accent6="accent6" hlink="hlink" folHlink="folHlink"/>
  <p:sldLayoutIdLst>
    <p:sldLayoutId id="2147484081" r:id="rId1"/>
    <p:sldLayoutId id="2147484082" r:id="rId2"/>
    <p:sldLayoutId id="2147484083" r:id="rId3"/>
    <p:sldLayoutId id="2147484084" r:id="rId4"/>
    <p:sldLayoutId id="2147484085" r:id="rId5"/>
    <p:sldLayoutId id="2147484086" r:id="rId6"/>
    <p:sldLayoutId id="2147484087" r:id="rId7"/>
    <p:sldLayoutId id="2147484088" r:id="rId8"/>
    <p:sldLayoutId id="2147484089" r:id="rId9"/>
    <p:sldLayoutId id="2147484090" r:id="rId10"/>
    <p:sldLayoutId id="2147484091" r:id="rId11"/>
  </p:sldLayoutIdLst>
  <p:transition/>
  <p:txStyles>
    <p:titleStyle>
      <a:lvl1pPr algn="l" rtl="0" eaLnBrk="1" fontAlgn="base" hangingPunct="1">
        <a:spcBef>
          <a:spcPct val="0"/>
        </a:spcBef>
        <a:spcAft>
          <a:spcPct val="0"/>
        </a:spcAft>
        <a:defRPr sz="2400" b="1">
          <a:solidFill>
            <a:srgbClr val="0F243E"/>
          </a:solidFill>
          <a:latin typeface="+mj-lt"/>
          <a:ea typeface="+mj-ea"/>
          <a:cs typeface="+mj-cs"/>
          <a:sym typeface="Lucida Grande" charset="0"/>
        </a:defRPr>
      </a:lvl1pPr>
      <a:lvl2pPr algn="l" rtl="0" eaLnBrk="1" fontAlgn="base" hangingPunct="1">
        <a:spcBef>
          <a:spcPct val="0"/>
        </a:spcBef>
        <a:spcAft>
          <a:spcPct val="0"/>
        </a:spcAft>
        <a:defRPr sz="2400" b="1">
          <a:solidFill>
            <a:srgbClr val="0F243E"/>
          </a:solidFill>
          <a:latin typeface="Lucida Grande" charset="0"/>
          <a:ea typeface="ヒラギノ角ゴ ProN W6" charset="0"/>
          <a:cs typeface="ヒラギノ角ゴ ProN W6" charset="0"/>
          <a:sym typeface="Lucida Grande" charset="0"/>
        </a:defRPr>
      </a:lvl2pPr>
      <a:lvl3pPr algn="l" rtl="0" eaLnBrk="1" fontAlgn="base" hangingPunct="1">
        <a:spcBef>
          <a:spcPct val="0"/>
        </a:spcBef>
        <a:spcAft>
          <a:spcPct val="0"/>
        </a:spcAft>
        <a:defRPr sz="2400" b="1">
          <a:solidFill>
            <a:srgbClr val="0F243E"/>
          </a:solidFill>
          <a:latin typeface="Lucida Grande" charset="0"/>
          <a:ea typeface="ヒラギノ角ゴ ProN W6" charset="0"/>
          <a:cs typeface="ヒラギノ角ゴ ProN W6" charset="0"/>
          <a:sym typeface="Lucida Grande" charset="0"/>
        </a:defRPr>
      </a:lvl3pPr>
      <a:lvl4pPr algn="l" rtl="0" eaLnBrk="1" fontAlgn="base" hangingPunct="1">
        <a:spcBef>
          <a:spcPct val="0"/>
        </a:spcBef>
        <a:spcAft>
          <a:spcPct val="0"/>
        </a:spcAft>
        <a:defRPr sz="2400" b="1">
          <a:solidFill>
            <a:srgbClr val="0F243E"/>
          </a:solidFill>
          <a:latin typeface="Lucida Grande" charset="0"/>
          <a:ea typeface="ヒラギノ角ゴ ProN W6" charset="0"/>
          <a:cs typeface="ヒラギノ角ゴ ProN W6" charset="0"/>
          <a:sym typeface="Lucida Grande" charset="0"/>
        </a:defRPr>
      </a:lvl4pPr>
      <a:lvl5pPr algn="l" rtl="0" eaLnBrk="1" fontAlgn="base" hangingPunct="1">
        <a:spcBef>
          <a:spcPct val="0"/>
        </a:spcBef>
        <a:spcAft>
          <a:spcPct val="0"/>
        </a:spcAft>
        <a:defRPr sz="2400" b="1">
          <a:solidFill>
            <a:srgbClr val="0F243E"/>
          </a:solidFill>
          <a:latin typeface="Lucida Grande" charset="0"/>
          <a:ea typeface="ヒラギノ角ゴ ProN W6" charset="0"/>
          <a:cs typeface="ヒラギノ角ゴ ProN W6" charset="0"/>
          <a:sym typeface="Lucida Grande" charset="0"/>
        </a:defRPr>
      </a:lvl5pPr>
      <a:lvl6pPr marL="171450" algn="l" rtl="0" eaLnBrk="1" fontAlgn="base" hangingPunct="1">
        <a:spcBef>
          <a:spcPct val="0"/>
        </a:spcBef>
        <a:spcAft>
          <a:spcPct val="0"/>
        </a:spcAft>
        <a:defRPr sz="2400" b="1">
          <a:solidFill>
            <a:srgbClr val="0F243E"/>
          </a:solidFill>
          <a:latin typeface="Lucida Grande" charset="0"/>
          <a:ea typeface="ヒラギノ角ゴ ProN W6" charset="0"/>
          <a:cs typeface="ヒラギノ角ゴ ProN W6" charset="0"/>
          <a:sym typeface="Lucida Grande" charset="0"/>
        </a:defRPr>
      </a:lvl6pPr>
      <a:lvl7pPr marL="342900" algn="l" rtl="0" eaLnBrk="1" fontAlgn="base" hangingPunct="1">
        <a:spcBef>
          <a:spcPct val="0"/>
        </a:spcBef>
        <a:spcAft>
          <a:spcPct val="0"/>
        </a:spcAft>
        <a:defRPr sz="2400" b="1">
          <a:solidFill>
            <a:srgbClr val="0F243E"/>
          </a:solidFill>
          <a:latin typeface="Lucida Grande" charset="0"/>
          <a:ea typeface="ヒラギノ角ゴ ProN W6" charset="0"/>
          <a:cs typeface="ヒラギノ角ゴ ProN W6" charset="0"/>
          <a:sym typeface="Lucida Grande" charset="0"/>
        </a:defRPr>
      </a:lvl7pPr>
      <a:lvl8pPr marL="514350" algn="l" rtl="0" eaLnBrk="1" fontAlgn="base" hangingPunct="1">
        <a:spcBef>
          <a:spcPct val="0"/>
        </a:spcBef>
        <a:spcAft>
          <a:spcPct val="0"/>
        </a:spcAft>
        <a:defRPr sz="2400" b="1">
          <a:solidFill>
            <a:srgbClr val="0F243E"/>
          </a:solidFill>
          <a:latin typeface="Lucida Grande" charset="0"/>
          <a:ea typeface="ヒラギノ角ゴ ProN W6" charset="0"/>
          <a:cs typeface="ヒラギノ角ゴ ProN W6" charset="0"/>
          <a:sym typeface="Lucida Grande" charset="0"/>
        </a:defRPr>
      </a:lvl8pPr>
      <a:lvl9pPr marL="685800" algn="l" rtl="0" eaLnBrk="1" fontAlgn="base" hangingPunct="1">
        <a:spcBef>
          <a:spcPct val="0"/>
        </a:spcBef>
        <a:spcAft>
          <a:spcPct val="0"/>
        </a:spcAft>
        <a:defRPr sz="2400" b="1">
          <a:solidFill>
            <a:srgbClr val="0F243E"/>
          </a:solidFill>
          <a:latin typeface="Lucida Grande" charset="0"/>
          <a:ea typeface="ヒラギノ角ゴ ProN W6" charset="0"/>
          <a:cs typeface="ヒラギノ角ゴ ProN W6" charset="0"/>
          <a:sym typeface="Lucida Grande" charset="0"/>
        </a:defRPr>
      </a:lvl9pPr>
    </p:titleStyle>
    <p:bodyStyle>
      <a:lvl1pPr marL="128588" indent="-128588" algn="l" rtl="0" eaLnBrk="1" fontAlgn="base" hangingPunct="1">
        <a:spcBef>
          <a:spcPts val="488"/>
        </a:spcBef>
        <a:spcAft>
          <a:spcPct val="0"/>
        </a:spcAft>
        <a:defRPr sz="2100" b="1">
          <a:solidFill>
            <a:srgbClr val="366092"/>
          </a:solidFill>
          <a:latin typeface="+mn-lt"/>
          <a:ea typeface="+mn-ea"/>
          <a:cs typeface="+mn-cs"/>
          <a:sym typeface="Lucida Grande" charset="0"/>
        </a:defRPr>
      </a:lvl1pPr>
      <a:lvl2pPr marL="95250" indent="-95250" algn="l" rtl="0" eaLnBrk="1" fontAlgn="base" hangingPunct="1">
        <a:spcBef>
          <a:spcPts val="675"/>
        </a:spcBef>
        <a:spcAft>
          <a:spcPct val="0"/>
        </a:spcAft>
        <a:defRPr sz="2100" b="1">
          <a:solidFill>
            <a:srgbClr val="366092"/>
          </a:solidFill>
          <a:latin typeface="+mn-lt"/>
          <a:ea typeface="+mn-ea"/>
          <a:cs typeface="+mn-cs"/>
          <a:sym typeface="Lucida Grande" charset="0"/>
        </a:defRPr>
      </a:lvl2pPr>
      <a:lvl3pPr marL="95250" indent="-95250" algn="l" rtl="0" eaLnBrk="1" fontAlgn="base" hangingPunct="1">
        <a:spcBef>
          <a:spcPts val="563"/>
        </a:spcBef>
        <a:spcAft>
          <a:spcPct val="0"/>
        </a:spcAft>
        <a:defRPr sz="2100" b="1">
          <a:solidFill>
            <a:srgbClr val="366092"/>
          </a:solidFill>
          <a:latin typeface="+mn-lt"/>
          <a:ea typeface="+mn-ea"/>
          <a:cs typeface="+mn-cs"/>
          <a:sym typeface="Lucida Grande" charset="0"/>
        </a:defRPr>
      </a:lvl3pPr>
      <a:lvl4pPr marL="95250" indent="-95250" algn="l" rtl="0" eaLnBrk="1" fontAlgn="base" hangingPunct="1">
        <a:spcBef>
          <a:spcPts val="488"/>
        </a:spcBef>
        <a:spcAft>
          <a:spcPct val="0"/>
        </a:spcAft>
        <a:defRPr sz="2100" b="1">
          <a:solidFill>
            <a:srgbClr val="366092"/>
          </a:solidFill>
          <a:latin typeface="+mn-lt"/>
          <a:ea typeface="+mn-ea"/>
          <a:cs typeface="+mn-cs"/>
          <a:sym typeface="Lucida Grande" charset="0"/>
        </a:defRPr>
      </a:lvl4pPr>
      <a:lvl5pPr marL="95250" indent="-95250" algn="l" rtl="0" eaLnBrk="1" fontAlgn="base" hangingPunct="1">
        <a:spcBef>
          <a:spcPts val="488"/>
        </a:spcBef>
        <a:spcAft>
          <a:spcPct val="0"/>
        </a:spcAft>
        <a:defRPr sz="2100" b="1">
          <a:solidFill>
            <a:srgbClr val="366092"/>
          </a:solidFill>
          <a:latin typeface="+mn-lt"/>
          <a:ea typeface="+mn-ea"/>
          <a:cs typeface="+mn-cs"/>
          <a:sym typeface="Lucida Grande" charset="0"/>
        </a:defRPr>
      </a:lvl5pPr>
      <a:lvl6pPr marL="266700" indent="-95250" algn="l" rtl="0" eaLnBrk="1" fontAlgn="base" hangingPunct="1">
        <a:spcBef>
          <a:spcPts val="488"/>
        </a:spcBef>
        <a:spcAft>
          <a:spcPct val="0"/>
        </a:spcAft>
        <a:defRPr sz="2100" b="1">
          <a:solidFill>
            <a:srgbClr val="366092"/>
          </a:solidFill>
          <a:latin typeface="+mn-lt"/>
          <a:ea typeface="+mn-ea"/>
          <a:cs typeface="+mn-cs"/>
          <a:sym typeface="Lucida Grande" charset="0"/>
        </a:defRPr>
      </a:lvl6pPr>
      <a:lvl7pPr marL="438150" indent="-95250" algn="l" rtl="0" eaLnBrk="1" fontAlgn="base" hangingPunct="1">
        <a:spcBef>
          <a:spcPts val="488"/>
        </a:spcBef>
        <a:spcAft>
          <a:spcPct val="0"/>
        </a:spcAft>
        <a:defRPr sz="2100" b="1">
          <a:solidFill>
            <a:srgbClr val="366092"/>
          </a:solidFill>
          <a:latin typeface="+mn-lt"/>
          <a:ea typeface="+mn-ea"/>
          <a:cs typeface="+mn-cs"/>
          <a:sym typeface="Lucida Grande" charset="0"/>
        </a:defRPr>
      </a:lvl7pPr>
      <a:lvl8pPr marL="609600" indent="-95250" algn="l" rtl="0" eaLnBrk="1" fontAlgn="base" hangingPunct="1">
        <a:spcBef>
          <a:spcPts val="488"/>
        </a:spcBef>
        <a:spcAft>
          <a:spcPct val="0"/>
        </a:spcAft>
        <a:defRPr sz="2100" b="1">
          <a:solidFill>
            <a:srgbClr val="366092"/>
          </a:solidFill>
          <a:latin typeface="+mn-lt"/>
          <a:ea typeface="+mn-ea"/>
          <a:cs typeface="+mn-cs"/>
          <a:sym typeface="Lucida Grande" charset="0"/>
        </a:defRPr>
      </a:lvl8pPr>
      <a:lvl9pPr marL="781050" indent="-95250" algn="l" rtl="0" eaLnBrk="1" fontAlgn="base" hangingPunct="1">
        <a:spcBef>
          <a:spcPts val="488"/>
        </a:spcBef>
        <a:spcAft>
          <a:spcPct val="0"/>
        </a:spcAft>
        <a:defRPr sz="2100" b="1">
          <a:solidFill>
            <a:srgbClr val="366092"/>
          </a:solidFill>
          <a:latin typeface="+mn-lt"/>
          <a:ea typeface="+mn-ea"/>
          <a:cs typeface="+mn-cs"/>
          <a:sym typeface="Lucida Grande" charset="0"/>
        </a:defRPr>
      </a:lvl9pPr>
    </p:bodyStyle>
    <p:otherStyle>
      <a:defPPr>
        <a:defRPr lang="en-US"/>
      </a:defPPr>
      <a:lvl1pPr marL="0" algn="l" defTabSz="342900" rtl="0" eaLnBrk="1" latinLnBrk="0" hangingPunct="1">
        <a:defRPr sz="700" kern="1200">
          <a:solidFill>
            <a:schemeClr val="tx1"/>
          </a:solidFill>
          <a:latin typeface="+mn-lt"/>
          <a:ea typeface="+mn-ea"/>
          <a:cs typeface="+mn-cs"/>
        </a:defRPr>
      </a:lvl1pPr>
      <a:lvl2pPr marL="171450" algn="l" defTabSz="342900" rtl="0" eaLnBrk="1" latinLnBrk="0" hangingPunct="1">
        <a:defRPr sz="700" kern="1200">
          <a:solidFill>
            <a:schemeClr val="tx1"/>
          </a:solidFill>
          <a:latin typeface="+mn-lt"/>
          <a:ea typeface="+mn-ea"/>
          <a:cs typeface="+mn-cs"/>
        </a:defRPr>
      </a:lvl2pPr>
      <a:lvl3pPr marL="342900" algn="l" defTabSz="342900" rtl="0" eaLnBrk="1" latinLnBrk="0" hangingPunct="1">
        <a:defRPr sz="700" kern="1200">
          <a:solidFill>
            <a:schemeClr val="tx1"/>
          </a:solidFill>
          <a:latin typeface="+mn-lt"/>
          <a:ea typeface="+mn-ea"/>
          <a:cs typeface="+mn-cs"/>
        </a:defRPr>
      </a:lvl3pPr>
      <a:lvl4pPr marL="514350" algn="l" defTabSz="342900" rtl="0" eaLnBrk="1" latinLnBrk="0" hangingPunct="1">
        <a:defRPr sz="700" kern="1200">
          <a:solidFill>
            <a:schemeClr val="tx1"/>
          </a:solidFill>
          <a:latin typeface="+mn-lt"/>
          <a:ea typeface="+mn-ea"/>
          <a:cs typeface="+mn-cs"/>
        </a:defRPr>
      </a:lvl4pPr>
      <a:lvl5pPr marL="685800" algn="l" defTabSz="342900" rtl="0" eaLnBrk="1" latinLnBrk="0" hangingPunct="1">
        <a:defRPr sz="700" kern="1200">
          <a:solidFill>
            <a:schemeClr val="tx1"/>
          </a:solidFill>
          <a:latin typeface="+mn-lt"/>
          <a:ea typeface="+mn-ea"/>
          <a:cs typeface="+mn-cs"/>
        </a:defRPr>
      </a:lvl5pPr>
      <a:lvl6pPr marL="857250" algn="l" defTabSz="342900" rtl="0" eaLnBrk="1" latinLnBrk="0" hangingPunct="1">
        <a:defRPr sz="700" kern="1200">
          <a:solidFill>
            <a:schemeClr val="tx1"/>
          </a:solidFill>
          <a:latin typeface="+mn-lt"/>
          <a:ea typeface="+mn-ea"/>
          <a:cs typeface="+mn-cs"/>
        </a:defRPr>
      </a:lvl6pPr>
      <a:lvl7pPr marL="1028700" algn="l" defTabSz="342900" rtl="0" eaLnBrk="1" latinLnBrk="0" hangingPunct="1">
        <a:defRPr sz="700" kern="1200">
          <a:solidFill>
            <a:schemeClr val="tx1"/>
          </a:solidFill>
          <a:latin typeface="+mn-lt"/>
          <a:ea typeface="+mn-ea"/>
          <a:cs typeface="+mn-cs"/>
        </a:defRPr>
      </a:lvl7pPr>
      <a:lvl8pPr marL="1200150" algn="l" defTabSz="342900" rtl="0" eaLnBrk="1" latinLnBrk="0" hangingPunct="1">
        <a:defRPr sz="700" kern="1200">
          <a:solidFill>
            <a:schemeClr val="tx1"/>
          </a:solidFill>
          <a:latin typeface="+mn-lt"/>
          <a:ea typeface="+mn-ea"/>
          <a:cs typeface="+mn-cs"/>
        </a:defRPr>
      </a:lvl8pPr>
      <a:lvl9pPr marL="1371600" algn="l" defTabSz="342900" rtl="0" eaLnBrk="1" latinLnBrk="0" hangingPunct="1">
        <a:defRPr sz="7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6386" name="Rectangle 1"/>
          <p:cNvSpPr>
            <a:spLocks noGrp="1" noChangeArrowheads="1"/>
          </p:cNvSpPr>
          <p:nvPr>
            <p:ph type="title"/>
          </p:nvPr>
        </p:nvSpPr>
        <p:spPr bwMode="auto">
          <a:xfrm>
            <a:off x="3714750" y="923925"/>
            <a:ext cx="5075238" cy="244792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 uri="{FAA26D3D-D897-4be2-8F04-BA451C77F1D7}">
              <ma14:placeholderFlag xmlns="" xmlns:ma14="http://schemas.microsoft.com/office/mac/drawingml/2011/main" val="1"/>
            </a:ext>
          </a:extLst>
        </p:spPr>
        <p:txBody>
          <a:bodyPr vert="horz" wrap="square" lIns="14288" tIns="14288" rIns="14288" bIns="14288" numCol="1" anchor="t" anchorCtr="0" compatLnSpc="1">
            <a:prstTxWarp prst="textNoShape">
              <a:avLst/>
            </a:prstTxWarp>
          </a:bodyPr>
          <a:lstStyle/>
          <a:p>
            <a:pPr lvl="0"/>
            <a:r>
              <a:rPr lang="en-US">
                <a:sym typeface="Lucida Grande" charset="0"/>
              </a:rPr>
              <a:t>Click to edit Master title style</a:t>
            </a:r>
          </a:p>
        </p:txBody>
      </p:sp>
      <p:pic>
        <p:nvPicPr>
          <p:cNvPr id="16387" name="Picture 2"/>
          <p:cNvPicPr>
            <a:picLocks noChangeAspect="1" noChangeArrowheads="1"/>
          </p:cNvPicPr>
          <p:nvPr/>
        </p:nvPicPr>
        <p:blipFill>
          <a:blip r:embed="rId13" cstate="email">
            <a:extLst>
              <a:ext uri="{28A0092B-C50C-407E-A947-70E740481C1C}">
                <a14:useLocalDpi xmlns:a14="http://schemas.microsoft.com/office/drawing/2010/main" val="0"/>
              </a:ext>
            </a:extLst>
          </a:blip>
          <a:srcRect b="36331"/>
          <a:stretch>
            <a:fillRect/>
          </a:stretch>
        </p:blipFill>
        <p:spPr bwMode="auto">
          <a:xfrm>
            <a:off x="6721475" y="4429125"/>
            <a:ext cx="2003425" cy="4476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rnd">
                <a:solidFill>
                  <a:schemeClr val="tx1"/>
                </a:solidFill>
                <a:round/>
                <a:headEnd/>
                <a:tailEnd/>
              </a14:hiddenLine>
            </a:ext>
          </a:extLst>
        </p:spPr>
      </p:pic>
    </p:spTree>
    <p:extLst>
      <p:ext uri="{BB962C8B-B14F-4D97-AF65-F5344CB8AC3E}">
        <p14:creationId xmlns:p14="http://schemas.microsoft.com/office/powerpoint/2010/main" val="3369664900"/>
      </p:ext>
    </p:extLst>
  </p:cSld>
  <p:clrMap bg1="lt1" tx1="dk1" bg2="lt2" tx2="dk2" accent1="accent1" accent2="accent2" accent3="accent3" accent4="accent4" accent5="accent5" accent6="accent6" hlink="hlink" folHlink="folHlink"/>
  <p:sldLayoutIdLst>
    <p:sldLayoutId id="2147484093" r:id="rId1"/>
    <p:sldLayoutId id="2147484094" r:id="rId2"/>
    <p:sldLayoutId id="2147484095" r:id="rId3"/>
    <p:sldLayoutId id="2147484096" r:id="rId4"/>
    <p:sldLayoutId id="2147484097" r:id="rId5"/>
    <p:sldLayoutId id="2147484098" r:id="rId6"/>
    <p:sldLayoutId id="2147484099" r:id="rId7"/>
    <p:sldLayoutId id="2147484100" r:id="rId8"/>
    <p:sldLayoutId id="2147484101" r:id="rId9"/>
    <p:sldLayoutId id="2147484102" r:id="rId10"/>
    <p:sldLayoutId id="2147484103" r:id="rId11"/>
  </p:sldLayoutIdLst>
  <p:transition/>
  <p:txStyles>
    <p:titleStyle>
      <a:lvl1pPr algn="r" rtl="0" eaLnBrk="1" fontAlgn="base" hangingPunct="1">
        <a:spcBef>
          <a:spcPct val="0"/>
        </a:spcBef>
        <a:spcAft>
          <a:spcPct val="0"/>
        </a:spcAft>
        <a:defRPr sz="3600" b="1">
          <a:solidFill>
            <a:srgbClr val="FFFFFF"/>
          </a:solidFill>
          <a:latin typeface="+mj-lt"/>
          <a:ea typeface="+mj-ea"/>
          <a:cs typeface="+mj-cs"/>
          <a:sym typeface="Lucida Grande" charset="0"/>
        </a:defRPr>
      </a:lvl1pPr>
      <a:lvl2pPr algn="r" rtl="0" eaLnBrk="1" fontAlgn="base" hangingPunct="1">
        <a:spcBef>
          <a:spcPct val="0"/>
        </a:spcBef>
        <a:spcAft>
          <a:spcPct val="0"/>
        </a:spcAft>
        <a:defRPr sz="3600" b="1">
          <a:solidFill>
            <a:srgbClr val="FFFFFF"/>
          </a:solidFill>
          <a:latin typeface="Lucida Grande" charset="0"/>
          <a:ea typeface="ヒラギノ角ゴ ProN W6" charset="0"/>
          <a:cs typeface="ヒラギノ角ゴ ProN W6" charset="0"/>
          <a:sym typeface="Lucida Grande" charset="0"/>
        </a:defRPr>
      </a:lvl2pPr>
      <a:lvl3pPr algn="r" rtl="0" eaLnBrk="1" fontAlgn="base" hangingPunct="1">
        <a:spcBef>
          <a:spcPct val="0"/>
        </a:spcBef>
        <a:spcAft>
          <a:spcPct val="0"/>
        </a:spcAft>
        <a:defRPr sz="3600" b="1">
          <a:solidFill>
            <a:srgbClr val="FFFFFF"/>
          </a:solidFill>
          <a:latin typeface="Lucida Grande" charset="0"/>
          <a:ea typeface="ヒラギノ角ゴ ProN W6" charset="0"/>
          <a:cs typeface="ヒラギノ角ゴ ProN W6" charset="0"/>
          <a:sym typeface="Lucida Grande" charset="0"/>
        </a:defRPr>
      </a:lvl3pPr>
      <a:lvl4pPr algn="r" rtl="0" eaLnBrk="1" fontAlgn="base" hangingPunct="1">
        <a:spcBef>
          <a:spcPct val="0"/>
        </a:spcBef>
        <a:spcAft>
          <a:spcPct val="0"/>
        </a:spcAft>
        <a:defRPr sz="3600" b="1">
          <a:solidFill>
            <a:srgbClr val="FFFFFF"/>
          </a:solidFill>
          <a:latin typeface="Lucida Grande" charset="0"/>
          <a:ea typeface="ヒラギノ角ゴ ProN W6" charset="0"/>
          <a:cs typeface="ヒラギノ角ゴ ProN W6" charset="0"/>
          <a:sym typeface="Lucida Grande" charset="0"/>
        </a:defRPr>
      </a:lvl4pPr>
      <a:lvl5pPr algn="r" rtl="0" eaLnBrk="1" fontAlgn="base" hangingPunct="1">
        <a:spcBef>
          <a:spcPct val="0"/>
        </a:spcBef>
        <a:spcAft>
          <a:spcPct val="0"/>
        </a:spcAft>
        <a:defRPr sz="3600" b="1">
          <a:solidFill>
            <a:srgbClr val="FFFFFF"/>
          </a:solidFill>
          <a:latin typeface="Lucida Grande" charset="0"/>
          <a:ea typeface="ヒラギノ角ゴ ProN W6" charset="0"/>
          <a:cs typeface="ヒラギノ角ゴ ProN W6" charset="0"/>
          <a:sym typeface="Lucida Grande" charset="0"/>
        </a:defRPr>
      </a:lvl5pPr>
      <a:lvl6pPr marL="171450" algn="r" rtl="0" eaLnBrk="1" fontAlgn="base" hangingPunct="1">
        <a:spcBef>
          <a:spcPct val="0"/>
        </a:spcBef>
        <a:spcAft>
          <a:spcPct val="0"/>
        </a:spcAft>
        <a:defRPr sz="3600" b="1">
          <a:solidFill>
            <a:srgbClr val="FFFFFF"/>
          </a:solidFill>
          <a:latin typeface="Lucida Grande" charset="0"/>
          <a:ea typeface="ヒラギノ角ゴ ProN W6" charset="0"/>
          <a:cs typeface="ヒラギノ角ゴ ProN W6" charset="0"/>
          <a:sym typeface="Lucida Grande" charset="0"/>
        </a:defRPr>
      </a:lvl6pPr>
      <a:lvl7pPr marL="342900" algn="r" rtl="0" eaLnBrk="1" fontAlgn="base" hangingPunct="1">
        <a:spcBef>
          <a:spcPct val="0"/>
        </a:spcBef>
        <a:spcAft>
          <a:spcPct val="0"/>
        </a:spcAft>
        <a:defRPr sz="3600" b="1">
          <a:solidFill>
            <a:srgbClr val="FFFFFF"/>
          </a:solidFill>
          <a:latin typeface="Lucida Grande" charset="0"/>
          <a:ea typeface="ヒラギノ角ゴ ProN W6" charset="0"/>
          <a:cs typeface="ヒラギノ角ゴ ProN W6" charset="0"/>
          <a:sym typeface="Lucida Grande" charset="0"/>
        </a:defRPr>
      </a:lvl7pPr>
      <a:lvl8pPr marL="514350" algn="r" rtl="0" eaLnBrk="1" fontAlgn="base" hangingPunct="1">
        <a:spcBef>
          <a:spcPct val="0"/>
        </a:spcBef>
        <a:spcAft>
          <a:spcPct val="0"/>
        </a:spcAft>
        <a:defRPr sz="3600" b="1">
          <a:solidFill>
            <a:srgbClr val="FFFFFF"/>
          </a:solidFill>
          <a:latin typeface="Lucida Grande" charset="0"/>
          <a:ea typeface="ヒラギノ角ゴ ProN W6" charset="0"/>
          <a:cs typeface="ヒラギノ角ゴ ProN W6" charset="0"/>
          <a:sym typeface="Lucida Grande" charset="0"/>
        </a:defRPr>
      </a:lvl8pPr>
      <a:lvl9pPr marL="685800" algn="r" rtl="0" eaLnBrk="1" fontAlgn="base" hangingPunct="1">
        <a:spcBef>
          <a:spcPct val="0"/>
        </a:spcBef>
        <a:spcAft>
          <a:spcPct val="0"/>
        </a:spcAft>
        <a:defRPr sz="3600" b="1">
          <a:solidFill>
            <a:srgbClr val="FFFFFF"/>
          </a:solidFill>
          <a:latin typeface="Lucida Grande" charset="0"/>
          <a:ea typeface="ヒラギノ角ゴ ProN W6" charset="0"/>
          <a:cs typeface="ヒラギノ角ゴ ProN W6" charset="0"/>
          <a:sym typeface="Lucida Grande" charset="0"/>
        </a:defRPr>
      </a:lvl9pPr>
    </p:titleStyle>
    <p:bodyStyle>
      <a:lvl1pPr marL="128588" indent="-128588" algn="l" rtl="0" eaLnBrk="1" fontAlgn="base" hangingPunct="1">
        <a:spcBef>
          <a:spcPts val="450"/>
        </a:spcBef>
        <a:spcAft>
          <a:spcPct val="0"/>
        </a:spcAft>
        <a:defRPr b="1">
          <a:solidFill>
            <a:srgbClr val="0F243E"/>
          </a:solidFill>
          <a:latin typeface="+mn-lt"/>
          <a:ea typeface="+mn-ea"/>
          <a:cs typeface="+mn-cs"/>
          <a:sym typeface="Lucida Grande" charset="0"/>
        </a:defRPr>
      </a:lvl1pPr>
      <a:lvl2pPr marL="92075" indent="-44450" algn="l" rtl="0" eaLnBrk="1" fontAlgn="base" hangingPunct="1">
        <a:spcBef>
          <a:spcPts val="675"/>
        </a:spcBef>
        <a:spcAft>
          <a:spcPct val="0"/>
        </a:spcAft>
        <a:buClr>
          <a:srgbClr val="000000"/>
        </a:buClr>
        <a:buSzPct val="100000"/>
        <a:buFont typeface="Thonburi" charset="0"/>
        <a:buChar char="•"/>
        <a:defRPr b="1">
          <a:solidFill>
            <a:schemeClr val="tx1"/>
          </a:solidFill>
          <a:latin typeface="+mn-lt"/>
          <a:ea typeface="ヒラギノ角ゴ ProN W3" charset="0"/>
          <a:cs typeface="ヒラギノ角ゴ ProN W3" charset="0"/>
          <a:sym typeface="Lucida Grande" charset="0"/>
        </a:defRPr>
      </a:lvl2pPr>
      <a:lvl3pPr marL="185738" indent="-47625" algn="l" rtl="0" eaLnBrk="1" fontAlgn="base" hangingPunct="1">
        <a:spcBef>
          <a:spcPts val="563"/>
        </a:spcBef>
        <a:spcAft>
          <a:spcPct val="0"/>
        </a:spcAft>
        <a:buClr>
          <a:srgbClr val="000000"/>
        </a:buClr>
        <a:buSzPct val="100000"/>
        <a:buFont typeface="Thonburi" charset="0"/>
        <a:buChar char="•"/>
        <a:defRPr sz="1600" b="1">
          <a:solidFill>
            <a:schemeClr val="tx1"/>
          </a:solidFill>
          <a:latin typeface="+mn-lt"/>
          <a:ea typeface="ヒラギノ角ゴ ProN W3" charset="0"/>
          <a:cs typeface="ヒラギノ角ゴ ProN W3" charset="0"/>
          <a:sym typeface="Lucida Grande" charset="0"/>
        </a:defRPr>
      </a:lvl3pPr>
      <a:lvl4pPr marL="285750" indent="-47625" algn="l" rtl="0" eaLnBrk="1" fontAlgn="base" hangingPunct="1">
        <a:spcBef>
          <a:spcPts val="488"/>
        </a:spcBef>
        <a:spcAft>
          <a:spcPct val="0"/>
        </a:spcAft>
        <a:buClr>
          <a:srgbClr val="000000"/>
        </a:buClr>
        <a:buSzPct val="50000"/>
        <a:buFont typeface="Calibri" charset="0"/>
        <a:buChar char="•"/>
        <a:defRPr sz="1400" b="1">
          <a:solidFill>
            <a:schemeClr val="tx1"/>
          </a:solidFill>
          <a:latin typeface="Calibri" charset="0"/>
          <a:ea typeface="ヒラギノ角ゴ ProN W3" charset="0"/>
          <a:cs typeface="ヒラギノ角ゴ ProN W3" charset="0"/>
          <a:sym typeface="Calibri" charset="0"/>
        </a:defRPr>
      </a:lvl4pPr>
      <a:lvl5pPr marL="381000" indent="-47625" algn="l" rtl="0" eaLnBrk="1" fontAlgn="base" hangingPunct="1">
        <a:spcBef>
          <a:spcPts val="488"/>
        </a:spcBef>
        <a:spcAft>
          <a:spcPct val="0"/>
        </a:spcAft>
        <a:buClr>
          <a:srgbClr val="000000"/>
        </a:buClr>
        <a:buSzPct val="100000"/>
        <a:buFont typeface="Calibri" charset="0"/>
        <a:buChar char="•"/>
        <a:defRPr sz="1200" b="1">
          <a:solidFill>
            <a:schemeClr val="tx1"/>
          </a:solidFill>
          <a:latin typeface="Calibri" charset="0"/>
          <a:ea typeface="ヒラギノ角ゴ ProN W3" charset="0"/>
          <a:cs typeface="ヒラギノ角ゴ ProN W3" charset="0"/>
          <a:sym typeface="Calibri" charset="0"/>
        </a:defRPr>
      </a:lvl5pPr>
      <a:lvl6pPr marL="552450" indent="-47625" algn="l" rtl="0" eaLnBrk="1" fontAlgn="base" hangingPunct="1">
        <a:spcBef>
          <a:spcPts val="488"/>
        </a:spcBef>
        <a:spcAft>
          <a:spcPct val="0"/>
        </a:spcAft>
        <a:buClr>
          <a:srgbClr val="000000"/>
        </a:buClr>
        <a:buSzPct val="100000"/>
        <a:buFont typeface="Calibri" charset="0"/>
        <a:buChar char="•"/>
        <a:defRPr sz="1200" b="1">
          <a:solidFill>
            <a:schemeClr val="tx1"/>
          </a:solidFill>
          <a:latin typeface="Calibri" charset="0"/>
          <a:ea typeface="ヒラギノ角ゴ ProN W3" charset="0"/>
          <a:cs typeface="ヒラギノ角ゴ ProN W3" charset="0"/>
          <a:sym typeface="Calibri" charset="0"/>
        </a:defRPr>
      </a:lvl6pPr>
      <a:lvl7pPr marL="723900" indent="-47625" algn="l" rtl="0" eaLnBrk="1" fontAlgn="base" hangingPunct="1">
        <a:spcBef>
          <a:spcPts val="488"/>
        </a:spcBef>
        <a:spcAft>
          <a:spcPct val="0"/>
        </a:spcAft>
        <a:buClr>
          <a:srgbClr val="000000"/>
        </a:buClr>
        <a:buSzPct val="100000"/>
        <a:buFont typeface="Calibri" charset="0"/>
        <a:buChar char="•"/>
        <a:defRPr sz="1200" b="1">
          <a:solidFill>
            <a:schemeClr val="tx1"/>
          </a:solidFill>
          <a:latin typeface="Calibri" charset="0"/>
          <a:ea typeface="ヒラギノ角ゴ ProN W3" charset="0"/>
          <a:cs typeface="ヒラギノ角ゴ ProN W3" charset="0"/>
          <a:sym typeface="Calibri" charset="0"/>
        </a:defRPr>
      </a:lvl7pPr>
      <a:lvl8pPr marL="895350" indent="-47625" algn="l" rtl="0" eaLnBrk="1" fontAlgn="base" hangingPunct="1">
        <a:spcBef>
          <a:spcPts val="488"/>
        </a:spcBef>
        <a:spcAft>
          <a:spcPct val="0"/>
        </a:spcAft>
        <a:buClr>
          <a:srgbClr val="000000"/>
        </a:buClr>
        <a:buSzPct val="100000"/>
        <a:buFont typeface="Calibri" charset="0"/>
        <a:buChar char="•"/>
        <a:defRPr sz="1200" b="1">
          <a:solidFill>
            <a:schemeClr val="tx1"/>
          </a:solidFill>
          <a:latin typeface="Calibri" charset="0"/>
          <a:ea typeface="ヒラギノ角ゴ ProN W3" charset="0"/>
          <a:cs typeface="ヒラギノ角ゴ ProN W3" charset="0"/>
          <a:sym typeface="Calibri" charset="0"/>
        </a:defRPr>
      </a:lvl8pPr>
      <a:lvl9pPr marL="1066800" indent="-47625" algn="l" rtl="0" eaLnBrk="1" fontAlgn="base" hangingPunct="1">
        <a:spcBef>
          <a:spcPts val="488"/>
        </a:spcBef>
        <a:spcAft>
          <a:spcPct val="0"/>
        </a:spcAft>
        <a:buClr>
          <a:srgbClr val="000000"/>
        </a:buClr>
        <a:buSzPct val="100000"/>
        <a:buFont typeface="Calibri" charset="0"/>
        <a:buChar char="•"/>
        <a:defRPr sz="1200" b="1">
          <a:solidFill>
            <a:schemeClr val="tx1"/>
          </a:solidFill>
          <a:latin typeface="Calibri" charset="0"/>
          <a:ea typeface="ヒラギノ角ゴ ProN W3" charset="0"/>
          <a:cs typeface="ヒラギノ角ゴ ProN W3" charset="0"/>
          <a:sym typeface="Calibri" charset="0"/>
        </a:defRPr>
      </a:lvl9pPr>
    </p:bodyStyle>
    <p:otherStyle>
      <a:defPPr>
        <a:defRPr lang="en-US"/>
      </a:defPPr>
      <a:lvl1pPr marL="0" algn="l" defTabSz="342900" rtl="0" eaLnBrk="1" latinLnBrk="0" hangingPunct="1">
        <a:defRPr sz="700" kern="1200">
          <a:solidFill>
            <a:schemeClr val="tx1"/>
          </a:solidFill>
          <a:latin typeface="+mn-lt"/>
          <a:ea typeface="+mn-ea"/>
          <a:cs typeface="+mn-cs"/>
        </a:defRPr>
      </a:lvl1pPr>
      <a:lvl2pPr marL="171450" algn="l" defTabSz="342900" rtl="0" eaLnBrk="1" latinLnBrk="0" hangingPunct="1">
        <a:defRPr sz="700" kern="1200">
          <a:solidFill>
            <a:schemeClr val="tx1"/>
          </a:solidFill>
          <a:latin typeface="+mn-lt"/>
          <a:ea typeface="+mn-ea"/>
          <a:cs typeface="+mn-cs"/>
        </a:defRPr>
      </a:lvl2pPr>
      <a:lvl3pPr marL="342900" algn="l" defTabSz="342900" rtl="0" eaLnBrk="1" latinLnBrk="0" hangingPunct="1">
        <a:defRPr sz="700" kern="1200">
          <a:solidFill>
            <a:schemeClr val="tx1"/>
          </a:solidFill>
          <a:latin typeface="+mn-lt"/>
          <a:ea typeface="+mn-ea"/>
          <a:cs typeface="+mn-cs"/>
        </a:defRPr>
      </a:lvl3pPr>
      <a:lvl4pPr marL="514350" algn="l" defTabSz="342900" rtl="0" eaLnBrk="1" latinLnBrk="0" hangingPunct="1">
        <a:defRPr sz="700" kern="1200">
          <a:solidFill>
            <a:schemeClr val="tx1"/>
          </a:solidFill>
          <a:latin typeface="+mn-lt"/>
          <a:ea typeface="+mn-ea"/>
          <a:cs typeface="+mn-cs"/>
        </a:defRPr>
      </a:lvl4pPr>
      <a:lvl5pPr marL="685800" algn="l" defTabSz="342900" rtl="0" eaLnBrk="1" latinLnBrk="0" hangingPunct="1">
        <a:defRPr sz="700" kern="1200">
          <a:solidFill>
            <a:schemeClr val="tx1"/>
          </a:solidFill>
          <a:latin typeface="+mn-lt"/>
          <a:ea typeface="+mn-ea"/>
          <a:cs typeface="+mn-cs"/>
        </a:defRPr>
      </a:lvl5pPr>
      <a:lvl6pPr marL="857250" algn="l" defTabSz="342900" rtl="0" eaLnBrk="1" latinLnBrk="0" hangingPunct="1">
        <a:defRPr sz="700" kern="1200">
          <a:solidFill>
            <a:schemeClr val="tx1"/>
          </a:solidFill>
          <a:latin typeface="+mn-lt"/>
          <a:ea typeface="+mn-ea"/>
          <a:cs typeface="+mn-cs"/>
        </a:defRPr>
      </a:lvl6pPr>
      <a:lvl7pPr marL="1028700" algn="l" defTabSz="342900" rtl="0" eaLnBrk="1" latinLnBrk="0" hangingPunct="1">
        <a:defRPr sz="700" kern="1200">
          <a:solidFill>
            <a:schemeClr val="tx1"/>
          </a:solidFill>
          <a:latin typeface="+mn-lt"/>
          <a:ea typeface="+mn-ea"/>
          <a:cs typeface="+mn-cs"/>
        </a:defRPr>
      </a:lvl7pPr>
      <a:lvl8pPr marL="1200150" algn="l" defTabSz="342900" rtl="0" eaLnBrk="1" latinLnBrk="0" hangingPunct="1">
        <a:defRPr sz="700" kern="1200">
          <a:solidFill>
            <a:schemeClr val="tx1"/>
          </a:solidFill>
          <a:latin typeface="+mn-lt"/>
          <a:ea typeface="+mn-ea"/>
          <a:cs typeface="+mn-cs"/>
        </a:defRPr>
      </a:lvl8pPr>
      <a:lvl9pPr marL="1371600" algn="l" defTabSz="342900" rtl="0" eaLnBrk="1" latinLnBrk="0" hangingPunct="1">
        <a:defRPr sz="7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7410" name="Rectangle 1"/>
          <p:cNvSpPr>
            <a:spLocks noGrp="1" noChangeArrowheads="1"/>
          </p:cNvSpPr>
          <p:nvPr>
            <p:ph type="title"/>
          </p:nvPr>
        </p:nvSpPr>
        <p:spPr bwMode="auto">
          <a:xfrm>
            <a:off x="176213" y="1676400"/>
            <a:ext cx="5553075" cy="46831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 uri="{FAA26D3D-D897-4be2-8F04-BA451C77F1D7}">
              <ma14:placeholderFlag xmlns="" xmlns:ma14="http://schemas.microsoft.com/office/mac/drawingml/2011/main" val="1"/>
            </a:ext>
          </a:extLst>
        </p:spPr>
        <p:txBody>
          <a:bodyPr vert="horz" wrap="square" lIns="14288" tIns="14288" rIns="14288" bIns="14288" numCol="1" anchor="t" anchorCtr="0" compatLnSpc="1">
            <a:prstTxWarp prst="textNoShape">
              <a:avLst/>
            </a:prstTxWarp>
          </a:bodyPr>
          <a:lstStyle/>
          <a:p>
            <a:pPr lvl="0"/>
            <a:r>
              <a:rPr lang="en-US">
                <a:sym typeface="Lucida Grande" charset="0"/>
              </a:rPr>
              <a:t>Click to edit Master title style</a:t>
            </a:r>
          </a:p>
        </p:txBody>
      </p:sp>
      <p:sp>
        <p:nvSpPr>
          <p:cNvPr id="17411" name="Rectangle 2"/>
          <p:cNvSpPr>
            <a:spLocks noGrp="1" noChangeArrowheads="1"/>
          </p:cNvSpPr>
          <p:nvPr>
            <p:ph type="body" idx="1"/>
          </p:nvPr>
        </p:nvSpPr>
        <p:spPr bwMode="auto">
          <a:xfrm>
            <a:off x="176213" y="2144713"/>
            <a:ext cx="5553075" cy="239712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 uri="{FAA26D3D-D897-4be2-8F04-BA451C77F1D7}">
              <ma14:placeholderFlag xmlns="" xmlns:ma14="http://schemas.microsoft.com/office/mac/drawingml/2011/main" val="1"/>
            </a:ext>
          </a:extLst>
        </p:spPr>
        <p:txBody>
          <a:bodyPr vert="horz" wrap="square" lIns="14288" tIns="14288" rIns="14288" bIns="14288" numCol="1" anchor="t" anchorCtr="0" compatLnSpc="1">
            <a:prstTxWarp prst="textNoShape">
              <a:avLst/>
            </a:prstTxWarp>
          </a:bodyPr>
          <a:lstStyle/>
          <a:p>
            <a:pPr lvl="0"/>
            <a:r>
              <a:rPr lang="en-US">
                <a:sym typeface="Lucida Grande" charset="0"/>
              </a:rPr>
              <a:t>Click to edit Master text styles</a:t>
            </a:r>
          </a:p>
          <a:p>
            <a:pPr lvl="1"/>
            <a:r>
              <a:rPr lang="en-US">
                <a:sym typeface="Lucida Grande" charset="0"/>
              </a:rPr>
              <a:t>Second level</a:t>
            </a:r>
          </a:p>
          <a:p>
            <a:pPr lvl="2"/>
            <a:r>
              <a:rPr lang="en-US">
                <a:sym typeface="Lucida Grande" charset="0"/>
              </a:rPr>
              <a:t>Third level</a:t>
            </a:r>
          </a:p>
          <a:p>
            <a:pPr lvl="3"/>
            <a:r>
              <a:rPr lang="en-US">
                <a:sym typeface="Lucida Grande" charset="0"/>
              </a:rPr>
              <a:t>Fourth level</a:t>
            </a:r>
          </a:p>
          <a:p>
            <a:pPr lvl="4"/>
            <a:r>
              <a:rPr lang="en-US">
                <a:sym typeface="Lucida Grande" charset="0"/>
              </a:rPr>
              <a:t>Fifth level</a:t>
            </a:r>
          </a:p>
        </p:txBody>
      </p:sp>
    </p:spTree>
    <p:extLst>
      <p:ext uri="{BB962C8B-B14F-4D97-AF65-F5344CB8AC3E}">
        <p14:creationId xmlns:p14="http://schemas.microsoft.com/office/powerpoint/2010/main" val="3172098119"/>
      </p:ext>
    </p:extLst>
  </p:cSld>
  <p:clrMap bg1="lt1" tx1="dk1" bg2="lt2" tx2="dk2" accent1="accent1" accent2="accent2" accent3="accent3" accent4="accent4" accent5="accent5" accent6="accent6" hlink="hlink" folHlink="folHlink"/>
  <p:sldLayoutIdLst>
    <p:sldLayoutId id="2147484105" r:id="rId1"/>
    <p:sldLayoutId id="2147484106" r:id="rId2"/>
    <p:sldLayoutId id="2147484107" r:id="rId3"/>
    <p:sldLayoutId id="2147484108" r:id="rId4"/>
    <p:sldLayoutId id="2147484109" r:id="rId5"/>
    <p:sldLayoutId id="2147484110" r:id="rId6"/>
    <p:sldLayoutId id="2147484111" r:id="rId7"/>
    <p:sldLayoutId id="2147484112" r:id="rId8"/>
    <p:sldLayoutId id="2147484113" r:id="rId9"/>
    <p:sldLayoutId id="2147484114" r:id="rId10"/>
    <p:sldLayoutId id="2147484115" r:id="rId11"/>
  </p:sldLayoutIdLst>
  <p:transition/>
  <p:txStyles>
    <p:titleStyle>
      <a:lvl1pPr algn="l" rtl="0" eaLnBrk="1" fontAlgn="base" hangingPunct="1">
        <a:spcBef>
          <a:spcPct val="0"/>
        </a:spcBef>
        <a:spcAft>
          <a:spcPct val="0"/>
        </a:spcAft>
        <a:defRPr sz="2400" b="1">
          <a:solidFill>
            <a:srgbClr val="0F243E"/>
          </a:solidFill>
          <a:latin typeface="+mj-lt"/>
          <a:ea typeface="+mj-ea"/>
          <a:cs typeface="+mj-cs"/>
          <a:sym typeface="Lucida Grande" charset="0"/>
        </a:defRPr>
      </a:lvl1pPr>
      <a:lvl2pPr algn="l" rtl="0" eaLnBrk="1" fontAlgn="base" hangingPunct="1">
        <a:spcBef>
          <a:spcPct val="0"/>
        </a:spcBef>
        <a:spcAft>
          <a:spcPct val="0"/>
        </a:spcAft>
        <a:defRPr sz="2400" b="1">
          <a:solidFill>
            <a:srgbClr val="0F243E"/>
          </a:solidFill>
          <a:latin typeface="Lucida Grande" charset="0"/>
          <a:ea typeface="ヒラギノ角ゴ ProN W6" charset="0"/>
          <a:cs typeface="ヒラギノ角ゴ ProN W6" charset="0"/>
          <a:sym typeface="Lucida Grande" charset="0"/>
        </a:defRPr>
      </a:lvl2pPr>
      <a:lvl3pPr algn="l" rtl="0" eaLnBrk="1" fontAlgn="base" hangingPunct="1">
        <a:spcBef>
          <a:spcPct val="0"/>
        </a:spcBef>
        <a:spcAft>
          <a:spcPct val="0"/>
        </a:spcAft>
        <a:defRPr sz="2400" b="1">
          <a:solidFill>
            <a:srgbClr val="0F243E"/>
          </a:solidFill>
          <a:latin typeface="Lucida Grande" charset="0"/>
          <a:ea typeface="ヒラギノ角ゴ ProN W6" charset="0"/>
          <a:cs typeface="ヒラギノ角ゴ ProN W6" charset="0"/>
          <a:sym typeface="Lucida Grande" charset="0"/>
        </a:defRPr>
      </a:lvl3pPr>
      <a:lvl4pPr algn="l" rtl="0" eaLnBrk="1" fontAlgn="base" hangingPunct="1">
        <a:spcBef>
          <a:spcPct val="0"/>
        </a:spcBef>
        <a:spcAft>
          <a:spcPct val="0"/>
        </a:spcAft>
        <a:defRPr sz="2400" b="1">
          <a:solidFill>
            <a:srgbClr val="0F243E"/>
          </a:solidFill>
          <a:latin typeface="Lucida Grande" charset="0"/>
          <a:ea typeface="ヒラギノ角ゴ ProN W6" charset="0"/>
          <a:cs typeface="ヒラギノ角ゴ ProN W6" charset="0"/>
          <a:sym typeface="Lucida Grande" charset="0"/>
        </a:defRPr>
      </a:lvl4pPr>
      <a:lvl5pPr algn="l" rtl="0" eaLnBrk="1" fontAlgn="base" hangingPunct="1">
        <a:spcBef>
          <a:spcPct val="0"/>
        </a:spcBef>
        <a:spcAft>
          <a:spcPct val="0"/>
        </a:spcAft>
        <a:defRPr sz="2400" b="1">
          <a:solidFill>
            <a:srgbClr val="0F243E"/>
          </a:solidFill>
          <a:latin typeface="Lucida Grande" charset="0"/>
          <a:ea typeface="ヒラギノ角ゴ ProN W6" charset="0"/>
          <a:cs typeface="ヒラギノ角ゴ ProN W6" charset="0"/>
          <a:sym typeface="Lucida Grande" charset="0"/>
        </a:defRPr>
      </a:lvl5pPr>
      <a:lvl6pPr marL="171450" algn="l" rtl="0" eaLnBrk="1" fontAlgn="base" hangingPunct="1">
        <a:spcBef>
          <a:spcPct val="0"/>
        </a:spcBef>
        <a:spcAft>
          <a:spcPct val="0"/>
        </a:spcAft>
        <a:defRPr sz="2400" b="1">
          <a:solidFill>
            <a:srgbClr val="0F243E"/>
          </a:solidFill>
          <a:latin typeface="Lucida Grande" charset="0"/>
          <a:ea typeface="ヒラギノ角ゴ ProN W6" charset="0"/>
          <a:cs typeface="ヒラギノ角ゴ ProN W6" charset="0"/>
          <a:sym typeface="Lucida Grande" charset="0"/>
        </a:defRPr>
      </a:lvl6pPr>
      <a:lvl7pPr marL="342900" algn="l" rtl="0" eaLnBrk="1" fontAlgn="base" hangingPunct="1">
        <a:spcBef>
          <a:spcPct val="0"/>
        </a:spcBef>
        <a:spcAft>
          <a:spcPct val="0"/>
        </a:spcAft>
        <a:defRPr sz="2400" b="1">
          <a:solidFill>
            <a:srgbClr val="0F243E"/>
          </a:solidFill>
          <a:latin typeface="Lucida Grande" charset="0"/>
          <a:ea typeface="ヒラギノ角ゴ ProN W6" charset="0"/>
          <a:cs typeface="ヒラギノ角ゴ ProN W6" charset="0"/>
          <a:sym typeface="Lucida Grande" charset="0"/>
        </a:defRPr>
      </a:lvl7pPr>
      <a:lvl8pPr marL="514350" algn="l" rtl="0" eaLnBrk="1" fontAlgn="base" hangingPunct="1">
        <a:spcBef>
          <a:spcPct val="0"/>
        </a:spcBef>
        <a:spcAft>
          <a:spcPct val="0"/>
        </a:spcAft>
        <a:defRPr sz="2400" b="1">
          <a:solidFill>
            <a:srgbClr val="0F243E"/>
          </a:solidFill>
          <a:latin typeface="Lucida Grande" charset="0"/>
          <a:ea typeface="ヒラギノ角ゴ ProN W6" charset="0"/>
          <a:cs typeface="ヒラギノ角ゴ ProN W6" charset="0"/>
          <a:sym typeface="Lucida Grande" charset="0"/>
        </a:defRPr>
      </a:lvl8pPr>
      <a:lvl9pPr marL="685800" algn="l" rtl="0" eaLnBrk="1" fontAlgn="base" hangingPunct="1">
        <a:spcBef>
          <a:spcPct val="0"/>
        </a:spcBef>
        <a:spcAft>
          <a:spcPct val="0"/>
        </a:spcAft>
        <a:defRPr sz="2400" b="1">
          <a:solidFill>
            <a:srgbClr val="0F243E"/>
          </a:solidFill>
          <a:latin typeface="Lucida Grande" charset="0"/>
          <a:ea typeface="ヒラギノ角ゴ ProN W6" charset="0"/>
          <a:cs typeface="ヒラギノ角ゴ ProN W6" charset="0"/>
          <a:sym typeface="Lucida Grande" charset="0"/>
        </a:defRPr>
      </a:lvl9pPr>
    </p:titleStyle>
    <p:bodyStyle>
      <a:lvl1pPr marL="128588" indent="-128588" algn="l" rtl="0" eaLnBrk="1" fontAlgn="base" hangingPunct="1">
        <a:lnSpc>
          <a:spcPct val="90000"/>
        </a:lnSpc>
        <a:spcBef>
          <a:spcPts val="488"/>
        </a:spcBef>
        <a:spcAft>
          <a:spcPct val="0"/>
        </a:spcAft>
        <a:defRPr sz="2100" b="1">
          <a:solidFill>
            <a:srgbClr val="366092"/>
          </a:solidFill>
          <a:latin typeface="+mn-lt"/>
          <a:ea typeface="+mn-ea"/>
          <a:cs typeface="+mn-cs"/>
          <a:sym typeface="Lucida Grande" charset="0"/>
        </a:defRPr>
      </a:lvl1pPr>
      <a:lvl2pPr marL="95250" indent="-95250" algn="l" rtl="0" eaLnBrk="1" fontAlgn="base" hangingPunct="1">
        <a:spcBef>
          <a:spcPts val="675"/>
        </a:spcBef>
        <a:spcAft>
          <a:spcPct val="0"/>
        </a:spcAft>
        <a:defRPr sz="2100" b="1">
          <a:solidFill>
            <a:srgbClr val="366092"/>
          </a:solidFill>
          <a:latin typeface="+mn-lt"/>
          <a:ea typeface="+mn-ea"/>
          <a:cs typeface="+mn-cs"/>
          <a:sym typeface="Lucida Grande" charset="0"/>
        </a:defRPr>
      </a:lvl2pPr>
      <a:lvl3pPr marL="95250" indent="-95250" algn="l" rtl="0" eaLnBrk="1" fontAlgn="base" hangingPunct="1">
        <a:spcBef>
          <a:spcPts val="563"/>
        </a:spcBef>
        <a:spcAft>
          <a:spcPct val="0"/>
        </a:spcAft>
        <a:defRPr sz="2100" b="1">
          <a:solidFill>
            <a:srgbClr val="366092"/>
          </a:solidFill>
          <a:latin typeface="+mn-lt"/>
          <a:ea typeface="+mn-ea"/>
          <a:cs typeface="+mn-cs"/>
          <a:sym typeface="Lucida Grande" charset="0"/>
        </a:defRPr>
      </a:lvl3pPr>
      <a:lvl4pPr marL="95250" indent="-95250" algn="l" rtl="0" eaLnBrk="1" fontAlgn="base" hangingPunct="1">
        <a:spcBef>
          <a:spcPts val="488"/>
        </a:spcBef>
        <a:spcAft>
          <a:spcPct val="0"/>
        </a:spcAft>
        <a:defRPr sz="2100" b="1">
          <a:solidFill>
            <a:srgbClr val="366092"/>
          </a:solidFill>
          <a:latin typeface="+mn-lt"/>
          <a:ea typeface="+mn-ea"/>
          <a:cs typeface="+mn-cs"/>
          <a:sym typeface="Lucida Grande" charset="0"/>
        </a:defRPr>
      </a:lvl4pPr>
      <a:lvl5pPr marL="95250" indent="-95250" algn="l" rtl="0" eaLnBrk="1" fontAlgn="base" hangingPunct="1">
        <a:spcBef>
          <a:spcPts val="488"/>
        </a:spcBef>
        <a:spcAft>
          <a:spcPct val="0"/>
        </a:spcAft>
        <a:defRPr sz="2100" b="1">
          <a:solidFill>
            <a:srgbClr val="366092"/>
          </a:solidFill>
          <a:latin typeface="+mn-lt"/>
          <a:ea typeface="+mn-ea"/>
          <a:cs typeface="+mn-cs"/>
          <a:sym typeface="Lucida Grande" charset="0"/>
        </a:defRPr>
      </a:lvl5pPr>
      <a:lvl6pPr marL="266700" indent="-95250" algn="l" rtl="0" eaLnBrk="1" fontAlgn="base" hangingPunct="1">
        <a:spcBef>
          <a:spcPts val="488"/>
        </a:spcBef>
        <a:spcAft>
          <a:spcPct val="0"/>
        </a:spcAft>
        <a:defRPr sz="2100" b="1">
          <a:solidFill>
            <a:srgbClr val="366092"/>
          </a:solidFill>
          <a:latin typeface="+mn-lt"/>
          <a:ea typeface="+mn-ea"/>
          <a:cs typeface="+mn-cs"/>
          <a:sym typeface="Lucida Grande" charset="0"/>
        </a:defRPr>
      </a:lvl6pPr>
      <a:lvl7pPr marL="438150" indent="-95250" algn="l" rtl="0" eaLnBrk="1" fontAlgn="base" hangingPunct="1">
        <a:spcBef>
          <a:spcPts val="488"/>
        </a:spcBef>
        <a:spcAft>
          <a:spcPct val="0"/>
        </a:spcAft>
        <a:defRPr sz="2100" b="1">
          <a:solidFill>
            <a:srgbClr val="366092"/>
          </a:solidFill>
          <a:latin typeface="+mn-lt"/>
          <a:ea typeface="+mn-ea"/>
          <a:cs typeface="+mn-cs"/>
          <a:sym typeface="Lucida Grande" charset="0"/>
        </a:defRPr>
      </a:lvl7pPr>
      <a:lvl8pPr marL="609600" indent="-95250" algn="l" rtl="0" eaLnBrk="1" fontAlgn="base" hangingPunct="1">
        <a:spcBef>
          <a:spcPts val="488"/>
        </a:spcBef>
        <a:spcAft>
          <a:spcPct val="0"/>
        </a:spcAft>
        <a:defRPr sz="2100" b="1">
          <a:solidFill>
            <a:srgbClr val="366092"/>
          </a:solidFill>
          <a:latin typeface="+mn-lt"/>
          <a:ea typeface="+mn-ea"/>
          <a:cs typeface="+mn-cs"/>
          <a:sym typeface="Lucida Grande" charset="0"/>
        </a:defRPr>
      </a:lvl8pPr>
      <a:lvl9pPr marL="781050" indent="-95250" algn="l" rtl="0" eaLnBrk="1" fontAlgn="base" hangingPunct="1">
        <a:spcBef>
          <a:spcPts val="488"/>
        </a:spcBef>
        <a:spcAft>
          <a:spcPct val="0"/>
        </a:spcAft>
        <a:defRPr sz="2100" b="1">
          <a:solidFill>
            <a:srgbClr val="366092"/>
          </a:solidFill>
          <a:latin typeface="+mn-lt"/>
          <a:ea typeface="+mn-ea"/>
          <a:cs typeface="+mn-cs"/>
          <a:sym typeface="Lucida Grande" charset="0"/>
        </a:defRPr>
      </a:lvl9pPr>
    </p:bodyStyle>
    <p:otherStyle>
      <a:defPPr>
        <a:defRPr lang="en-US"/>
      </a:defPPr>
      <a:lvl1pPr marL="0" algn="l" defTabSz="342900" rtl="0" eaLnBrk="1" latinLnBrk="0" hangingPunct="1">
        <a:defRPr sz="700" kern="1200">
          <a:solidFill>
            <a:schemeClr val="tx1"/>
          </a:solidFill>
          <a:latin typeface="+mn-lt"/>
          <a:ea typeface="+mn-ea"/>
          <a:cs typeface="+mn-cs"/>
        </a:defRPr>
      </a:lvl1pPr>
      <a:lvl2pPr marL="171450" algn="l" defTabSz="342900" rtl="0" eaLnBrk="1" latinLnBrk="0" hangingPunct="1">
        <a:defRPr sz="700" kern="1200">
          <a:solidFill>
            <a:schemeClr val="tx1"/>
          </a:solidFill>
          <a:latin typeface="+mn-lt"/>
          <a:ea typeface="+mn-ea"/>
          <a:cs typeface="+mn-cs"/>
        </a:defRPr>
      </a:lvl2pPr>
      <a:lvl3pPr marL="342900" algn="l" defTabSz="342900" rtl="0" eaLnBrk="1" latinLnBrk="0" hangingPunct="1">
        <a:defRPr sz="700" kern="1200">
          <a:solidFill>
            <a:schemeClr val="tx1"/>
          </a:solidFill>
          <a:latin typeface="+mn-lt"/>
          <a:ea typeface="+mn-ea"/>
          <a:cs typeface="+mn-cs"/>
        </a:defRPr>
      </a:lvl3pPr>
      <a:lvl4pPr marL="514350" algn="l" defTabSz="342900" rtl="0" eaLnBrk="1" latinLnBrk="0" hangingPunct="1">
        <a:defRPr sz="700" kern="1200">
          <a:solidFill>
            <a:schemeClr val="tx1"/>
          </a:solidFill>
          <a:latin typeface="+mn-lt"/>
          <a:ea typeface="+mn-ea"/>
          <a:cs typeface="+mn-cs"/>
        </a:defRPr>
      </a:lvl4pPr>
      <a:lvl5pPr marL="685800" algn="l" defTabSz="342900" rtl="0" eaLnBrk="1" latinLnBrk="0" hangingPunct="1">
        <a:defRPr sz="700" kern="1200">
          <a:solidFill>
            <a:schemeClr val="tx1"/>
          </a:solidFill>
          <a:latin typeface="+mn-lt"/>
          <a:ea typeface="+mn-ea"/>
          <a:cs typeface="+mn-cs"/>
        </a:defRPr>
      </a:lvl5pPr>
      <a:lvl6pPr marL="857250" algn="l" defTabSz="342900" rtl="0" eaLnBrk="1" latinLnBrk="0" hangingPunct="1">
        <a:defRPr sz="700" kern="1200">
          <a:solidFill>
            <a:schemeClr val="tx1"/>
          </a:solidFill>
          <a:latin typeface="+mn-lt"/>
          <a:ea typeface="+mn-ea"/>
          <a:cs typeface="+mn-cs"/>
        </a:defRPr>
      </a:lvl6pPr>
      <a:lvl7pPr marL="1028700" algn="l" defTabSz="342900" rtl="0" eaLnBrk="1" latinLnBrk="0" hangingPunct="1">
        <a:defRPr sz="700" kern="1200">
          <a:solidFill>
            <a:schemeClr val="tx1"/>
          </a:solidFill>
          <a:latin typeface="+mn-lt"/>
          <a:ea typeface="+mn-ea"/>
          <a:cs typeface="+mn-cs"/>
        </a:defRPr>
      </a:lvl7pPr>
      <a:lvl8pPr marL="1200150" algn="l" defTabSz="342900" rtl="0" eaLnBrk="1" latinLnBrk="0" hangingPunct="1">
        <a:defRPr sz="700" kern="1200">
          <a:solidFill>
            <a:schemeClr val="tx1"/>
          </a:solidFill>
          <a:latin typeface="+mn-lt"/>
          <a:ea typeface="+mn-ea"/>
          <a:cs typeface="+mn-cs"/>
        </a:defRPr>
      </a:lvl8pPr>
      <a:lvl9pPr marL="1371600" algn="l" defTabSz="342900" rtl="0" eaLnBrk="1" latinLnBrk="0" hangingPunct="1">
        <a:defRPr sz="7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8434" name="Rectangle 1"/>
          <p:cNvSpPr>
            <a:spLocks noGrp="1" noChangeArrowheads="1"/>
          </p:cNvSpPr>
          <p:nvPr>
            <p:ph type="title"/>
          </p:nvPr>
        </p:nvSpPr>
        <p:spPr bwMode="auto">
          <a:xfrm>
            <a:off x="457200" y="200025"/>
            <a:ext cx="8229600" cy="82867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 uri="{FAA26D3D-D897-4be2-8F04-BA451C77F1D7}">
              <ma14:placeholderFlag xmlns="" xmlns:ma14="http://schemas.microsoft.com/office/mac/drawingml/2011/main" val="1"/>
            </a:ext>
          </a:extLst>
        </p:spPr>
        <p:txBody>
          <a:bodyPr vert="horz" wrap="square" lIns="14288" tIns="14288" rIns="14288" bIns="14288" numCol="1" anchor="t" anchorCtr="0" compatLnSpc="1">
            <a:prstTxWarp prst="textNoShape">
              <a:avLst/>
            </a:prstTxWarp>
          </a:bodyPr>
          <a:lstStyle/>
          <a:p>
            <a:pPr lvl="0"/>
            <a:r>
              <a:rPr lang="en-US">
                <a:sym typeface="Lucida Grande" charset="0"/>
              </a:rPr>
              <a:t>Click to edit Master title style</a:t>
            </a:r>
          </a:p>
        </p:txBody>
      </p:sp>
      <p:sp>
        <p:nvSpPr>
          <p:cNvPr id="18435" name="Rectangle 2"/>
          <p:cNvSpPr>
            <a:spLocks noGrp="1" noChangeArrowheads="1"/>
          </p:cNvSpPr>
          <p:nvPr>
            <p:ph type="body" idx="1"/>
          </p:nvPr>
        </p:nvSpPr>
        <p:spPr bwMode="auto">
          <a:xfrm>
            <a:off x="842963" y="1028700"/>
            <a:ext cx="7458075" cy="406241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 uri="{FAA26D3D-D897-4be2-8F04-BA451C77F1D7}">
              <ma14:placeholderFlag xmlns="" xmlns:ma14="http://schemas.microsoft.com/office/mac/drawingml/2011/main" val="1"/>
            </a:ext>
          </a:extLst>
        </p:spPr>
        <p:txBody>
          <a:bodyPr vert="horz" wrap="square" lIns="14288" tIns="14288" rIns="14288" bIns="14288" numCol="1" anchor="t" anchorCtr="0" compatLnSpc="1">
            <a:prstTxWarp prst="textNoShape">
              <a:avLst/>
            </a:prstTxWarp>
          </a:bodyPr>
          <a:lstStyle/>
          <a:p>
            <a:pPr lvl="0"/>
            <a:r>
              <a:rPr lang="en-US">
                <a:sym typeface="Lucida Grande" charset="0"/>
              </a:rPr>
              <a:t>Click to edit Master text styles</a:t>
            </a:r>
          </a:p>
          <a:p>
            <a:pPr lvl="1"/>
            <a:r>
              <a:rPr lang="en-US">
                <a:sym typeface="Lucida Grande" charset="0"/>
              </a:rPr>
              <a:t>Second level</a:t>
            </a:r>
          </a:p>
          <a:p>
            <a:pPr lvl="2"/>
            <a:r>
              <a:rPr lang="en-US">
                <a:sym typeface="Lucida Grande" charset="0"/>
              </a:rPr>
              <a:t>Third level</a:t>
            </a:r>
          </a:p>
          <a:p>
            <a:pPr lvl="3"/>
            <a:r>
              <a:rPr lang="en-US">
                <a:sym typeface="Lucida Grande" charset="0"/>
              </a:rPr>
              <a:t>Fourth level</a:t>
            </a:r>
          </a:p>
          <a:p>
            <a:pPr lvl="4"/>
            <a:r>
              <a:rPr lang="en-US">
                <a:sym typeface="Lucida Grande" charset="0"/>
              </a:rPr>
              <a:t>Fifth level</a:t>
            </a:r>
          </a:p>
        </p:txBody>
      </p:sp>
    </p:spTree>
    <p:extLst>
      <p:ext uri="{BB962C8B-B14F-4D97-AF65-F5344CB8AC3E}">
        <p14:creationId xmlns:p14="http://schemas.microsoft.com/office/powerpoint/2010/main" val="351522430"/>
      </p:ext>
    </p:extLst>
  </p:cSld>
  <p:clrMap bg1="lt1" tx1="dk1" bg2="lt2" tx2="dk2" accent1="accent1" accent2="accent2" accent3="accent3" accent4="accent4" accent5="accent5" accent6="accent6" hlink="hlink" folHlink="folHlink"/>
  <p:sldLayoutIdLst>
    <p:sldLayoutId id="2147484117" r:id="rId1"/>
    <p:sldLayoutId id="2147484118" r:id="rId2"/>
    <p:sldLayoutId id="2147484119" r:id="rId3"/>
    <p:sldLayoutId id="2147484120" r:id="rId4"/>
    <p:sldLayoutId id="2147484121" r:id="rId5"/>
    <p:sldLayoutId id="2147484122" r:id="rId6"/>
    <p:sldLayoutId id="2147484123" r:id="rId7"/>
    <p:sldLayoutId id="2147484124" r:id="rId8"/>
    <p:sldLayoutId id="2147484125" r:id="rId9"/>
    <p:sldLayoutId id="2147484126" r:id="rId10"/>
    <p:sldLayoutId id="2147484127" r:id="rId11"/>
  </p:sldLayoutIdLst>
  <p:transition/>
  <p:txStyles>
    <p:titleStyle>
      <a:lvl1pPr algn="ctr" rtl="0" eaLnBrk="1" fontAlgn="base" hangingPunct="1">
        <a:spcBef>
          <a:spcPct val="0"/>
        </a:spcBef>
        <a:spcAft>
          <a:spcPct val="0"/>
        </a:spcAft>
        <a:defRPr sz="3200" b="1">
          <a:solidFill>
            <a:srgbClr val="FFFFFF"/>
          </a:solidFill>
          <a:latin typeface="+mj-lt"/>
          <a:ea typeface="+mj-ea"/>
          <a:cs typeface="+mj-cs"/>
          <a:sym typeface="Lucida Grande" charset="0"/>
        </a:defRPr>
      </a:lvl1pPr>
      <a:lvl2pPr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2pPr>
      <a:lvl3pPr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3pPr>
      <a:lvl4pPr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4pPr>
      <a:lvl5pPr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5pPr>
      <a:lvl6pPr marL="171450"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6pPr>
      <a:lvl7pPr marL="342900"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7pPr>
      <a:lvl8pPr marL="514350"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8pPr>
      <a:lvl9pPr marL="685800"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9pPr>
    </p:titleStyle>
    <p:bodyStyle>
      <a:lvl1pPr marL="200025" indent="-200025" algn="l" rtl="0" eaLnBrk="1" fontAlgn="base" hangingPunct="1">
        <a:spcBef>
          <a:spcPts val="488"/>
        </a:spcBef>
        <a:spcAft>
          <a:spcPct val="0"/>
        </a:spcAft>
        <a:buClr>
          <a:srgbClr val="E6E6E6"/>
        </a:buClr>
        <a:buSzPct val="100000"/>
        <a:buFont typeface="Thonburi" charset="0"/>
        <a:buChar char="•"/>
        <a:defRPr sz="2100" b="1">
          <a:solidFill>
            <a:srgbClr val="E6E6E6"/>
          </a:solidFill>
          <a:latin typeface="+mn-lt"/>
          <a:ea typeface="+mn-ea"/>
          <a:cs typeface="+mn-cs"/>
          <a:sym typeface="Lucida Grande" charset="0"/>
        </a:defRPr>
      </a:lvl1pPr>
      <a:lvl2pPr marL="652463" indent="-200025" algn="l" rtl="0" eaLnBrk="1" fontAlgn="base" hangingPunct="1">
        <a:spcBef>
          <a:spcPts val="675"/>
        </a:spcBef>
        <a:spcAft>
          <a:spcPct val="0"/>
        </a:spcAft>
        <a:buClr>
          <a:srgbClr val="E6E6E6"/>
        </a:buClr>
        <a:buSzPct val="32000"/>
        <a:buFont typeface="Thonburi" charset="0"/>
        <a:buChar char="•"/>
        <a:defRPr sz="2100" b="1">
          <a:solidFill>
            <a:srgbClr val="E6E6E6"/>
          </a:solidFill>
          <a:latin typeface="+mn-lt"/>
          <a:ea typeface="+mn-ea"/>
          <a:cs typeface="+mn-cs"/>
          <a:sym typeface="Lucida Grande" charset="0"/>
        </a:defRPr>
      </a:lvl2pPr>
      <a:lvl3pPr marL="652463" indent="-200025" algn="l" rtl="0" eaLnBrk="1" fontAlgn="base" hangingPunct="1">
        <a:spcBef>
          <a:spcPts val="563"/>
        </a:spcBef>
        <a:spcAft>
          <a:spcPct val="0"/>
        </a:spcAft>
        <a:buClr>
          <a:srgbClr val="E6E6E6"/>
        </a:buClr>
        <a:buSzPct val="32000"/>
        <a:buFont typeface="Thonburi" charset="0"/>
        <a:buChar char="•"/>
        <a:defRPr sz="2100" b="1">
          <a:solidFill>
            <a:srgbClr val="E6E6E6"/>
          </a:solidFill>
          <a:latin typeface="+mn-lt"/>
          <a:ea typeface="+mn-ea"/>
          <a:cs typeface="+mn-cs"/>
          <a:sym typeface="Lucida Grande" charset="0"/>
        </a:defRPr>
      </a:lvl3pPr>
      <a:lvl4pPr marL="652463" indent="-200025" algn="l" rtl="0" eaLnBrk="1" fontAlgn="base" hangingPunct="1">
        <a:spcBef>
          <a:spcPts val="488"/>
        </a:spcBef>
        <a:spcAft>
          <a:spcPct val="0"/>
        </a:spcAft>
        <a:buClr>
          <a:srgbClr val="E6E6E6"/>
        </a:buClr>
        <a:buSzPct val="32000"/>
        <a:buFont typeface="Thonburi" charset="0"/>
        <a:buChar char="•"/>
        <a:defRPr sz="2100" b="1">
          <a:solidFill>
            <a:srgbClr val="E6E6E6"/>
          </a:solidFill>
          <a:latin typeface="+mn-lt"/>
          <a:ea typeface="+mn-ea"/>
          <a:cs typeface="+mn-cs"/>
          <a:sym typeface="Lucida Grande" charset="0"/>
        </a:defRPr>
      </a:lvl4pPr>
      <a:lvl5pPr marL="652463" indent="-200025" algn="l" rtl="0" eaLnBrk="1" fontAlgn="base" hangingPunct="1">
        <a:spcBef>
          <a:spcPts val="488"/>
        </a:spcBef>
        <a:spcAft>
          <a:spcPct val="0"/>
        </a:spcAft>
        <a:buClr>
          <a:srgbClr val="E6E6E6"/>
        </a:buClr>
        <a:buSzPct val="32000"/>
        <a:buFont typeface="Thonburi" charset="0"/>
        <a:buChar char="•"/>
        <a:defRPr sz="2100" b="1">
          <a:solidFill>
            <a:srgbClr val="E6E6E6"/>
          </a:solidFill>
          <a:latin typeface="+mn-lt"/>
          <a:ea typeface="+mn-ea"/>
          <a:cs typeface="+mn-cs"/>
          <a:sym typeface="Lucida Grande" charset="0"/>
        </a:defRPr>
      </a:lvl5pPr>
      <a:lvl6pPr marL="825103" indent="-200025" algn="l" rtl="0" eaLnBrk="1" fontAlgn="base" hangingPunct="1">
        <a:spcBef>
          <a:spcPts val="488"/>
        </a:spcBef>
        <a:spcAft>
          <a:spcPct val="0"/>
        </a:spcAft>
        <a:buClr>
          <a:srgbClr val="E6E6E6"/>
        </a:buClr>
        <a:buSzPct val="32000"/>
        <a:buFont typeface="Thonburi" charset="0"/>
        <a:buChar char="•"/>
        <a:defRPr sz="2100" b="1">
          <a:solidFill>
            <a:srgbClr val="E6E6E6"/>
          </a:solidFill>
          <a:latin typeface="+mn-lt"/>
          <a:ea typeface="+mn-ea"/>
          <a:cs typeface="+mn-cs"/>
          <a:sym typeface="Lucida Grande" charset="0"/>
        </a:defRPr>
      </a:lvl6pPr>
      <a:lvl7pPr marL="996553" indent="-200025" algn="l" rtl="0" eaLnBrk="1" fontAlgn="base" hangingPunct="1">
        <a:spcBef>
          <a:spcPts val="488"/>
        </a:spcBef>
        <a:spcAft>
          <a:spcPct val="0"/>
        </a:spcAft>
        <a:buClr>
          <a:srgbClr val="E6E6E6"/>
        </a:buClr>
        <a:buSzPct val="32000"/>
        <a:buFont typeface="Thonburi" charset="0"/>
        <a:buChar char="•"/>
        <a:defRPr sz="2100" b="1">
          <a:solidFill>
            <a:srgbClr val="E6E6E6"/>
          </a:solidFill>
          <a:latin typeface="+mn-lt"/>
          <a:ea typeface="+mn-ea"/>
          <a:cs typeface="+mn-cs"/>
          <a:sym typeface="Lucida Grande" charset="0"/>
        </a:defRPr>
      </a:lvl7pPr>
      <a:lvl8pPr marL="1168003" indent="-200025" algn="l" rtl="0" eaLnBrk="1" fontAlgn="base" hangingPunct="1">
        <a:spcBef>
          <a:spcPts val="488"/>
        </a:spcBef>
        <a:spcAft>
          <a:spcPct val="0"/>
        </a:spcAft>
        <a:buClr>
          <a:srgbClr val="E6E6E6"/>
        </a:buClr>
        <a:buSzPct val="32000"/>
        <a:buFont typeface="Thonburi" charset="0"/>
        <a:buChar char="•"/>
        <a:defRPr sz="2100" b="1">
          <a:solidFill>
            <a:srgbClr val="E6E6E6"/>
          </a:solidFill>
          <a:latin typeface="+mn-lt"/>
          <a:ea typeface="+mn-ea"/>
          <a:cs typeface="+mn-cs"/>
          <a:sym typeface="Lucida Grande" charset="0"/>
        </a:defRPr>
      </a:lvl8pPr>
      <a:lvl9pPr marL="1339453" indent="-200025" algn="l" rtl="0" eaLnBrk="1" fontAlgn="base" hangingPunct="1">
        <a:spcBef>
          <a:spcPts val="488"/>
        </a:spcBef>
        <a:spcAft>
          <a:spcPct val="0"/>
        </a:spcAft>
        <a:buClr>
          <a:srgbClr val="E6E6E6"/>
        </a:buClr>
        <a:buSzPct val="32000"/>
        <a:buFont typeface="Thonburi" charset="0"/>
        <a:buChar char="•"/>
        <a:defRPr sz="2100" b="1">
          <a:solidFill>
            <a:srgbClr val="E6E6E6"/>
          </a:solidFill>
          <a:latin typeface="+mn-lt"/>
          <a:ea typeface="+mn-ea"/>
          <a:cs typeface="+mn-cs"/>
          <a:sym typeface="Lucida Grande" charset="0"/>
        </a:defRPr>
      </a:lvl9pPr>
    </p:bodyStyle>
    <p:otherStyle>
      <a:defPPr>
        <a:defRPr lang="en-US"/>
      </a:defPPr>
      <a:lvl1pPr marL="0" algn="l" defTabSz="342900" rtl="0" eaLnBrk="1" latinLnBrk="0" hangingPunct="1">
        <a:defRPr sz="700" kern="1200">
          <a:solidFill>
            <a:schemeClr val="tx1"/>
          </a:solidFill>
          <a:latin typeface="+mn-lt"/>
          <a:ea typeface="+mn-ea"/>
          <a:cs typeface="+mn-cs"/>
        </a:defRPr>
      </a:lvl1pPr>
      <a:lvl2pPr marL="171450" algn="l" defTabSz="342900" rtl="0" eaLnBrk="1" latinLnBrk="0" hangingPunct="1">
        <a:defRPr sz="700" kern="1200">
          <a:solidFill>
            <a:schemeClr val="tx1"/>
          </a:solidFill>
          <a:latin typeface="+mn-lt"/>
          <a:ea typeface="+mn-ea"/>
          <a:cs typeface="+mn-cs"/>
        </a:defRPr>
      </a:lvl2pPr>
      <a:lvl3pPr marL="342900" algn="l" defTabSz="342900" rtl="0" eaLnBrk="1" latinLnBrk="0" hangingPunct="1">
        <a:defRPr sz="700" kern="1200">
          <a:solidFill>
            <a:schemeClr val="tx1"/>
          </a:solidFill>
          <a:latin typeface="+mn-lt"/>
          <a:ea typeface="+mn-ea"/>
          <a:cs typeface="+mn-cs"/>
        </a:defRPr>
      </a:lvl3pPr>
      <a:lvl4pPr marL="514350" algn="l" defTabSz="342900" rtl="0" eaLnBrk="1" latinLnBrk="0" hangingPunct="1">
        <a:defRPr sz="700" kern="1200">
          <a:solidFill>
            <a:schemeClr val="tx1"/>
          </a:solidFill>
          <a:latin typeface="+mn-lt"/>
          <a:ea typeface="+mn-ea"/>
          <a:cs typeface="+mn-cs"/>
        </a:defRPr>
      </a:lvl4pPr>
      <a:lvl5pPr marL="685800" algn="l" defTabSz="342900" rtl="0" eaLnBrk="1" latinLnBrk="0" hangingPunct="1">
        <a:defRPr sz="700" kern="1200">
          <a:solidFill>
            <a:schemeClr val="tx1"/>
          </a:solidFill>
          <a:latin typeface="+mn-lt"/>
          <a:ea typeface="+mn-ea"/>
          <a:cs typeface="+mn-cs"/>
        </a:defRPr>
      </a:lvl5pPr>
      <a:lvl6pPr marL="857250" algn="l" defTabSz="342900" rtl="0" eaLnBrk="1" latinLnBrk="0" hangingPunct="1">
        <a:defRPr sz="700" kern="1200">
          <a:solidFill>
            <a:schemeClr val="tx1"/>
          </a:solidFill>
          <a:latin typeface="+mn-lt"/>
          <a:ea typeface="+mn-ea"/>
          <a:cs typeface="+mn-cs"/>
        </a:defRPr>
      </a:lvl6pPr>
      <a:lvl7pPr marL="1028700" algn="l" defTabSz="342900" rtl="0" eaLnBrk="1" latinLnBrk="0" hangingPunct="1">
        <a:defRPr sz="700" kern="1200">
          <a:solidFill>
            <a:schemeClr val="tx1"/>
          </a:solidFill>
          <a:latin typeface="+mn-lt"/>
          <a:ea typeface="+mn-ea"/>
          <a:cs typeface="+mn-cs"/>
        </a:defRPr>
      </a:lvl7pPr>
      <a:lvl8pPr marL="1200150" algn="l" defTabSz="342900" rtl="0" eaLnBrk="1" latinLnBrk="0" hangingPunct="1">
        <a:defRPr sz="700" kern="1200">
          <a:solidFill>
            <a:schemeClr val="tx1"/>
          </a:solidFill>
          <a:latin typeface="+mn-lt"/>
          <a:ea typeface="+mn-ea"/>
          <a:cs typeface="+mn-cs"/>
        </a:defRPr>
      </a:lvl8pPr>
      <a:lvl9pPr marL="1371600" algn="l" defTabSz="342900" rtl="0" eaLnBrk="1" latinLnBrk="0" hangingPunct="1">
        <a:defRPr sz="7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6375"/>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0"/>
            <a:ext cx="8229600" cy="339407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61601C75-6E3A-0C43-AC78-5185600B4E67}" type="datetimeFigureOut">
              <a:rPr lang="en-US" smtClean="0"/>
              <a:t>5/20/2016</a:t>
            </a:fld>
            <a:endParaRPr lang="en-US"/>
          </a:p>
        </p:txBody>
      </p:sp>
      <p:sp>
        <p:nvSpPr>
          <p:cNvPr id="5" name="Footer Placeholder 4"/>
          <p:cNvSpPr>
            <a:spLocks noGrp="1"/>
          </p:cNvSpPr>
          <p:nvPr>
            <p:ph type="ftr" sz="quarter" idx="3"/>
          </p:nvPr>
        </p:nvSpPr>
        <p:spPr>
          <a:xfrm>
            <a:off x="3124200" y="4767263"/>
            <a:ext cx="2895600" cy="274637"/>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0B10AB41-457F-9A4C-A01C-ACD95B865C12}" type="slidenum">
              <a:rPr lang="en-US" smtClean="0"/>
              <a:t>‹#›</a:t>
            </a:fld>
            <a:endParaRPr lang="en-US"/>
          </a:p>
        </p:txBody>
      </p:sp>
    </p:spTree>
    <p:extLst>
      <p:ext uri="{BB962C8B-B14F-4D97-AF65-F5344CB8AC3E}">
        <p14:creationId xmlns:p14="http://schemas.microsoft.com/office/powerpoint/2010/main" val="1618826651"/>
      </p:ext>
    </p:extLst>
  </p:cSld>
  <p:clrMap bg1="lt1" tx1="dk1" bg2="lt2" tx2="dk2" accent1="accent1" accent2="accent2" accent3="accent3" accent4="accent4" accent5="accent5" accent6="accent6" hlink="hlink" folHlink="folHlink"/>
  <p:sldLayoutIdLst>
    <p:sldLayoutId id="2147483913" r:id="rId1"/>
    <p:sldLayoutId id="2147483914" r:id="rId2"/>
    <p:sldLayoutId id="2147483915" r:id="rId3"/>
    <p:sldLayoutId id="2147483916" r:id="rId4"/>
    <p:sldLayoutId id="2147483917" r:id="rId5"/>
    <p:sldLayoutId id="2147483918" r:id="rId6"/>
    <p:sldLayoutId id="2147483919" r:id="rId7"/>
    <p:sldLayoutId id="2147483920" r:id="rId8"/>
    <p:sldLayoutId id="2147483921" r:id="rId9"/>
    <p:sldLayoutId id="2147483922" r:id="rId10"/>
    <p:sldLayoutId id="2147483923"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9458" name="Rectangle 1"/>
          <p:cNvSpPr>
            <a:spLocks noGrp="1" noChangeArrowheads="1"/>
          </p:cNvSpPr>
          <p:nvPr>
            <p:ph type="title"/>
          </p:nvPr>
        </p:nvSpPr>
        <p:spPr bwMode="auto">
          <a:xfrm>
            <a:off x="457200" y="206375"/>
            <a:ext cx="8229600" cy="74136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 uri="{FAA26D3D-D897-4be2-8F04-BA451C77F1D7}">
              <ma14:placeholderFlag xmlns="" xmlns:ma14="http://schemas.microsoft.com/office/mac/drawingml/2011/main" val="1"/>
            </a:ext>
          </a:extLst>
        </p:spPr>
        <p:txBody>
          <a:bodyPr vert="horz" wrap="square" lIns="14288" tIns="14288" rIns="14288" bIns="14288" numCol="1" anchor="t" anchorCtr="0" compatLnSpc="1">
            <a:prstTxWarp prst="textNoShape">
              <a:avLst/>
            </a:prstTxWarp>
          </a:bodyPr>
          <a:lstStyle/>
          <a:p>
            <a:pPr lvl="0"/>
            <a:r>
              <a:rPr lang="en-US">
                <a:sym typeface="Lucida Grande" charset="0"/>
              </a:rPr>
              <a:t>Click to edit Master title style</a:t>
            </a:r>
          </a:p>
        </p:txBody>
      </p:sp>
      <p:sp>
        <p:nvSpPr>
          <p:cNvPr id="19459" name="Rectangle 2"/>
          <p:cNvSpPr>
            <a:spLocks noGrp="1" noChangeArrowheads="1"/>
          </p:cNvSpPr>
          <p:nvPr>
            <p:ph type="body" idx="1"/>
          </p:nvPr>
        </p:nvSpPr>
        <p:spPr bwMode="auto">
          <a:xfrm>
            <a:off x="990600" y="985838"/>
            <a:ext cx="7786688" cy="3862387"/>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 uri="{FAA26D3D-D897-4be2-8F04-BA451C77F1D7}">
              <ma14:placeholderFlag xmlns="" xmlns:ma14="http://schemas.microsoft.com/office/mac/drawingml/2011/main" val="1"/>
            </a:ext>
          </a:extLst>
        </p:spPr>
        <p:txBody>
          <a:bodyPr vert="horz" wrap="square" lIns="14288" tIns="14288" rIns="14288" bIns="14288" numCol="1" anchor="t" anchorCtr="0" compatLnSpc="1">
            <a:prstTxWarp prst="textNoShape">
              <a:avLst/>
            </a:prstTxWarp>
          </a:bodyPr>
          <a:lstStyle/>
          <a:p>
            <a:pPr lvl="0"/>
            <a:r>
              <a:rPr lang="en-US">
                <a:sym typeface="Consolas" charset="0"/>
              </a:rPr>
              <a:t>Click to edit Master text styles</a:t>
            </a:r>
          </a:p>
          <a:p>
            <a:pPr lvl="1"/>
            <a:r>
              <a:rPr lang="en-US">
                <a:sym typeface="Consolas" charset="0"/>
              </a:rPr>
              <a:t>Second level</a:t>
            </a:r>
          </a:p>
          <a:p>
            <a:pPr lvl="2"/>
            <a:r>
              <a:rPr lang="en-US">
                <a:sym typeface="Consolas" charset="0"/>
              </a:rPr>
              <a:t>Third level</a:t>
            </a:r>
          </a:p>
          <a:p>
            <a:pPr lvl="3"/>
            <a:r>
              <a:rPr lang="en-US">
                <a:sym typeface="Consolas" charset="0"/>
              </a:rPr>
              <a:t>Fourth level</a:t>
            </a:r>
          </a:p>
          <a:p>
            <a:pPr lvl="4"/>
            <a:r>
              <a:rPr lang="en-US">
                <a:sym typeface="Consolas" charset="0"/>
              </a:rPr>
              <a:t>Fifth level</a:t>
            </a:r>
          </a:p>
        </p:txBody>
      </p:sp>
    </p:spTree>
    <p:extLst>
      <p:ext uri="{BB962C8B-B14F-4D97-AF65-F5344CB8AC3E}">
        <p14:creationId xmlns:p14="http://schemas.microsoft.com/office/powerpoint/2010/main" val="314644824"/>
      </p:ext>
    </p:extLst>
  </p:cSld>
  <p:clrMap bg1="lt1" tx1="dk1" bg2="lt2" tx2="dk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 id="2147484134" r:id="rId6"/>
    <p:sldLayoutId id="2147484135" r:id="rId7"/>
    <p:sldLayoutId id="2147484136" r:id="rId8"/>
    <p:sldLayoutId id="2147484137" r:id="rId9"/>
    <p:sldLayoutId id="2147484138" r:id="rId10"/>
    <p:sldLayoutId id="2147484139" r:id="rId11"/>
  </p:sldLayoutIdLst>
  <p:transition/>
  <p:txStyles>
    <p:titleStyle>
      <a:lvl1pPr algn="ctr" rtl="0" eaLnBrk="1" fontAlgn="base" hangingPunct="1">
        <a:spcBef>
          <a:spcPct val="0"/>
        </a:spcBef>
        <a:spcAft>
          <a:spcPct val="0"/>
        </a:spcAft>
        <a:defRPr sz="3200" b="1">
          <a:solidFill>
            <a:srgbClr val="F2F2F2"/>
          </a:solidFill>
          <a:latin typeface="+mj-lt"/>
          <a:ea typeface="+mj-ea"/>
          <a:cs typeface="+mj-cs"/>
          <a:sym typeface="Lucida Grande" charset="0"/>
        </a:defRPr>
      </a:lvl1pPr>
      <a:lvl2pPr algn="ctr" rtl="0" eaLnBrk="1" fontAlgn="base" hangingPunct="1">
        <a:spcBef>
          <a:spcPct val="0"/>
        </a:spcBef>
        <a:spcAft>
          <a:spcPct val="0"/>
        </a:spcAft>
        <a:defRPr sz="3200" b="1">
          <a:solidFill>
            <a:srgbClr val="F2F2F2"/>
          </a:solidFill>
          <a:latin typeface="Lucida Grande" charset="0"/>
          <a:ea typeface="ヒラギノ角ゴ ProN W6" charset="0"/>
          <a:cs typeface="ヒラギノ角ゴ ProN W6" charset="0"/>
          <a:sym typeface="Lucida Grande" charset="0"/>
        </a:defRPr>
      </a:lvl2pPr>
      <a:lvl3pPr algn="ctr" rtl="0" eaLnBrk="1" fontAlgn="base" hangingPunct="1">
        <a:spcBef>
          <a:spcPct val="0"/>
        </a:spcBef>
        <a:spcAft>
          <a:spcPct val="0"/>
        </a:spcAft>
        <a:defRPr sz="3200" b="1">
          <a:solidFill>
            <a:srgbClr val="F2F2F2"/>
          </a:solidFill>
          <a:latin typeface="Lucida Grande" charset="0"/>
          <a:ea typeface="ヒラギノ角ゴ ProN W6" charset="0"/>
          <a:cs typeface="ヒラギノ角ゴ ProN W6" charset="0"/>
          <a:sym typeface="Lucida Grande" charset="0"/>
        </a:defRPr>
      </a:lvl3pPr>
      <a:lvl4pPr algn="ctr" rtl="0" eaLnBrk="1" fontAlgn="base" hangingPunct="1">
        <a:spcBef>
          <a:spcPct val="0"/>
        </a:spcBef>
        <a:spcAft>
          <a:spcPct val="0"/>
        </a:spcAft>
        <a:defRPr sz="3200" b="1">
          <a:solidFill>
            <a:srgbClr val="F2F2F2"/>
          </a:solidFill>
          <a:latin typeface="Lucida Grande" charset="0"/>
          <a:ea typeface="ヒラギノ角ゴ ProN W6" charset="0"/>
          <a:cs typeface="ヒラギノ角ゴ ProN W6" charset="0"/>
          <a:sym typeface="Lucida Grande" charset="0"/>
        </a:defRPr>
      </a:lvl4pPr>
      <a:lvl5pPr algn="ctr" rtl="0" eaLnBrk="1" fontAlgn="base" hangingPunct="1">
        <a:spcBef>
          <a:spcPct val="0"/>
        </a:spcBef>
        <a:spcAft>
          <a:spcPct val="0"/>
        </a:spcAft>
        <a:defRPr sz="3200" b="1">
          <a:solidFill>
            <a:srgbClr val="F2F2F2"/>
          </a:solidFill>
          <a:latin typeface="Lucida Grande" charset="0"/>
          <a:ea typeface="ヒラギノ角ゴ ProN W6" charset="0"/>
          <a:cs typeface="ヒラギノ角ゴ ProN W6" charset="0"/>
          <a:sym typeface="Lucida Grande" charset="0"/>
        </a:defRPr>
      </a:lvl5pPr>
      <a:lvl6pPr marL="171450" algn="ctr" rtl="0" eaLnBrk="1" fontAlgn="base" hangingPunct="1">
        <a:spcBef>
          <a:spcPct val="0"/>
        </a:spcBef>
        <a:spcAft>
          <a:spcPct val="0"/>
        </a:spcAft>
        <a:defRPr sz="3200" b="1">
          <a:solidFill>
            <a:srgbClr val="F2F2F2"/>
          </a:solidFill>
          <a:latin typeface="Lucida Grande" charset="0"/>
          <a:ea typeface="ヒラギノ角ゴ ProN W6" charset="0"/>
          <a:cs typeface="ヒラギノ角ゴ ProN W6" charset="0"/>
          <a:sym typeface="Lucida Grande" charset="0"/>
        </a:defRPr>
      </a:lvl6pPr>
      <a:lvl7pPr marL="342900" algn="ctr" rtl="0" eaLnBrk="1" fontAlgn="base" hangingPunct="1">
        <a:spcBef>
          <a:spcPct val="0"/>
        </a:spcBef>
        <a:spcAft>
          <a:spcPct val="0"/>
        </a:spcAft>
        <a:defRPr sz="3200" b="1">
          <a:solidFill>
            <a:srgbClr val="F2F2F2"/>
          </a:solidFill>
          <a:latin typeface="Lucida Grande" charset="0"/>
          <a:ea typeface="ヒラギノ角ゴ ProN W6" charset="0"/>
          <a:cs typeface="ヒラギノ角ゴ ProN W6" charset="0"/>
          <a:sym typeface="Lucida Grande" charset="0"/>
        </a:defRPr>
      </a:lvl7pPr>
      <a:lvl8pPr marL="514350" algn="ctr" rtl="0" eaLnBrk="1" fontAlgn="base" hangingPunct="1">
        <a:spcBef>
          <a:spcPct val="0"/>
        </a:spcBef>
        <a:spcAft>
          <a:spcPct val="0"/>
        </a:spcAft>
        <a:defRPr sz="3200" b="1">
          <a:solidFill>
            <a:srgbClr val="F2F2F2"/>
          </a:solidFill>
          <a:latin typeface="Lucida Grande" charset="0"/>
          <a:ea typeface="ヒラギノ角ゴ ProN W6" charset="0"/>
          <a:cs typeface="ヒラギノ角ゴ ProN W6" charset="0"/>
          <a:sym typeface="Lucida Grande" charset="0"/>
        </a:defRPr>
      </a:lvl8pPr>
      <a:lvl9pPr marL="685800" algn="ctr" rtl="0" eaLnBrk="1" fontAlgn="base" hangingPunct="1">
        <a:spcBef>
          <a:spcPct val="0"/>
        </a:spcBef>
        <a:spcAft>
          <a:spcPct val="0"/>
        </a:spcAft>
        <a:defRPr sz="3200" b="1">
          <a:solidFill>
            <a:srgbClr val="F2F2F2"/>
          </a:solidFill>
          <a:latin typeface="Lucida Grande" charset="0"/>
          <a:ea typeface="ヒラギノ角ゴ ProN W6" charset="0"/>
          <a:cs typeface="ヒラギノ角ゴ ProN W6" charset="0"/>
          <a:sym typeface="Lucida Grande" charset="0"/>
        </a:defRPr>
      </a:lvl9pPr>
    </p:titleStyle>
    <p:bodyStyle>
      <a:lvl1pPr marL="128588" indent="-128588" algn="l" rtl="0" eaLnBrk="1" fontAlgn="base" hangingPunct="1">
        <a:spcBef>
          <a:spcPts val="300"/>
        </a:spcBef>
        <a:spcAft>
          <a:spcPct val="0"/>
        </a:spcAft>
        <a:defRPr sz="1200">
          <a:solidFill>
            <a:schemeClr val="tx1"/>
          </a:solidFill>
          <a:latin typeface="+mn-lt"/>
          <a:ea typeface="+mn-ea"/>
          <a:cs typeface="+mn-cs"/>
          <a:sym typeface="Consolas" charset="0"/>
        </a:defRPr>
      </a:lvl1pPr>
      <a:lvl2pPr marL="47625" indent="-47625" algn="l" rtl="0" eaLnBrk="1" fontAlgn="base" hangingPunct="1">
        <a:spcBef>
          <a:spcPts val="675"/>
        </a:spcBef>
        <a:spcAft>
          <a:spcPct val="0"/>
        </a:spcAft>
        <a:defRPr sz="1200">
          <a:solidFill>
            <a:schemeClr val="tx1"/>
          </a:solidFill>
          <a:latin typeface="+mn-lt"/>
          <a:ea typeface="+mn-ea"/>
          <a:cs typeface="+mn-cs"/>
          <a:sym typeface="Consolas" charset="0"/>
        </a:defRPr>
      </a:lvl2pPr>
      <a:lvl3pPr marL="95250" indent="-95250" algn="l" rtl="0" eaLnBrk="1" fontAlgn="base" hangingPunct="1">
        <a:spcBef>
          <a:spcPts val="563"/>
        </a:spcBef>
        <a:spcAft>
          <a:spcPct val="0"/>
        </a:spcAft>
        <a:defRPr sz="1200">
          <a:solidFill>
            <a:schemeClr val="tx1"/>
          </a:solidFill>
          <a:latin typeface="+mn-lt"/>
          <a:ea typeface="+mn-ea"/>
          <a:cs typeface="+mn-cs"/>
          <a:sym typeface="Consolas" charset="0"/>
        </a:defRPr>
      </a:lvl3pPr>
      <a:lvl4pPr marL="142875" indent="-142875" algn="l" rtl="0" eaLnBrk="1" fontAlgn="base" hangingPunct="1">
        <a:spcBef>
          <a:spcPts val="488"/>
        </a:spcBef>
        <a:spcAft>
          <a:spcPct val="0"/>
        </a:spcAft>
        <a:defRPr sz="1200">
          <a:solidFill>
            <a:schemeClr val="tx1"/>
          </a:solidFill>
          <a:latin typeface="+mn-lt"/>
          <a:ea typeface="+mn-ea"/>
          <a:cs typeface="+mn-cs"/>
          <a:sym typeface="Consolas" charset="0"/>
        </a:defRPr>
      </a:lvl4pPr>
      <a:lvl5pPr marL="190500" indent="-190500" algn="l" rtl="0" eaLnBrk="1" fontAlgn="base" hangingPunct="1">
        <a:spcBef>
          <a:spcPts val="488"/>
        </a:spcBef>
        <a:spcAft>
          <a:spcPct val="0"/>
        </a:spcAft>
        <a:defRPr sz="1200">
          <a:solidFill>
            <a:schemeClr val="tx1"/>
          </a:solidFill>
          <a:latin typeface="+mn-lt"/>
          <a:ea typeface="+mn-ea"/>
          <a:cs typeface="+mn-cs"/>
          <a:sym typeface="Consolas" charset="0"/>
        </a:defRPr>
      </a:lvl5pPr>
      <a:lvl6pPr marL="361950" indent="-190500" algn="l" rtl="0" eaLnBrk="1" fontAlgn="base" hangingPunct="1">
        <a:spcBef>
          <a:spcPts val="488"/>
        </a:spcBef>
        <a:spcAft>
          <a:spcPct val="0"/>
        </a:spcAft>
        <a:defRPr sz="1200">
          <a:solidFill>
            <a:schemeClr val="tx1"/>
          </a:solidFill>
          <a:latin typeface="+mn-lt"/>
          <a:ea typeface="+mn-ea"/>
          <a:cs typeface="+mn-cs"/>
          <a:sym typeface="Consolas" charset="0"/>
        </a:defRPr>
      </a:lvl6pPr>
      <a:lvl7pPr marL="533400" indent="-190500" algn="l" rtl="0" eaLnBrk="1" fontAlgn="base" hangingPunct="1">
        <a:spcBef>
          <a:spcPts val="488"/>
        </a:spcBef>
        <a:spcAft>
          <a:spcPct val="0"/>
        </a:spcAft>
        <a:defRPr sz="1200">
          <a:solidFill>
            <a:schemeClr val="tx1"/>
          </a:solidFill>
          <a:latin typeface="+mn-lt"/>
          <a:ea typeface="+mn-ea"/>
          <a:cs typeface="+mn-cs"/>
          <a:sym typeface="Consolas" charset="0"/>
        </a:defRPr>
      </a:lvl7pPr>
      <a:lvl8pPr marL="704850" indent="-190500" algn="l" rtl="0" eaLnBrk="1" fontAlgn="base" hangingPunct="1">
        <a:spcBef>
          <a:spcPts val="488"/>
        </a:spcBef>
        <a:spcAft>
          <a:spcPct val="0"/>
        </a:spcAft>
        <a:defRPr sz="1200">
          <a:solidFill>
            <a:schemeClr val="tx1"/>
          </a:solidFill>
          <a:latin typeface="+mn-lt"/>
          <a:ea typeface="+mn-ea"/>
          <a:cs typeface="+mn-cs"/>
          <a:sym typeface="Consolas" charset="0"/>
        </a:defRPr>
      </a:lvl8pPr>
      <a:lvl9pPr marL="876300" indent="-190500" algn="l" rtl="0" eaLnBrk="1" fontAlgn="base" hangingPunct="1">
        <a:spcBef>
          <a:spcPts val="488"/>
        </a:spcBef>
        <a:spcAft>
          <a:spcPct val="0"/>
        </a:spcAft>
        <a:defRPr sz="1200">
          <a:solidFill>
            <a:schemeClr val="tx1"/>
          </a:solidFill>
          <a:latin typeface="+mn-lt"/>
          <a:ea typeface="+mn-ea"/>
          <a:cs typeface="+mn-cs"/>
          <a:sym typeface="Consolas" charset="0"/>
        </a:defRPr>
      </a:lvl9pPr>
    </p:bodyStyle>
    <p:otherStyle>
      <a:defPPr>
        <a:defRPr lang="en-US"/>
      </a:defPPr>
      <a:lvl1pPr marL="0" algn="l" defTabSz="342900" rtl="0" eaLnBrk="1" latinLnBrk="0" hangingPunct="1">
        <a:defRPr sz="700" kern="1200">
          <a:solidFill>
            <a:schemeClr val="tx1"/>
          </a:solidFill>
          <a:latin typeface="+mn-lt"/>
          <a:ea typeface="+mn-ea"/>
          <a:cs typeface="+mn-cs"/>
        </a:defRPr>
      </a:lvl1pPr>
      <a:lvl2pPr marL="171450" algn="l" defTabSz="342900" rtl="0" eaLnBrk="1" latinLnBrk="0" hangingPunct="1">
        <a:defRPr sz="700" kern="1200">
          <a:solidFill>
            <a:schemeClr val="tx1"/>
          </a:solidFill>
          <a:latin typeface="+mn-lt"/>
          <a:ea typeface="+mn-ea"/>
          <a:cs typeface="+mn-cs"/>
        </a:defRPr>
      </a:lvl2pPr>
      <a:lvl3pPr marL="342900" algn="l" defTabSz="342900" rtl="0" eaLnBrk="1" latinLnBrk="0" hangingPunct="1">
        <a:defRPr sz="700" kern="1200">
          <a:solidFill>
            <a:schemeClr val="tx1"/>
          </a:solidFill>
          <a:latin typeface="+mn-lt"/>
          <a:ea typeface="+mn-ea"/>
          <a:cs typeface="+mn-cs"/>
        </a:defRPr>
      </a:lvl3pPr>
      <a:lvl4pPr marL="514350" algn="l" defTabSz="342900" rtl="0" eaLnBrk="1" latinLnBrk="0" hangingPunct="1">
        <a:defRPr sz="700" kern="1200">
          <a:solidFill>
            <a:schemeClr val="tx1"/>
          </a:solidFill>
          <a:latin typeface="+mn-lt"/>
          <a:ea typeface="+mn-ea"/>
          <a:cs typeface="+mn-cs"/>
        </a:defRPr>
      </a:lvl4pPr>
      <a:lvl5pPr marL="685800" algn="l" defTabSz="342900" rtl="0" eaLnBrk="1" latinLnBrk="0" hangingPunct="1">
        <a:defRPr sz="700" kern="1200">
          <a:solidFill>
            <a:schemeClr val="tx1"/>
          </a:solidFill>
          <a:latin typeface="+mn-lt"/>
          <a:ea typeface="+mn-ea"/>
          <a:cs typeface="+mn-cs"/>
        </a:defRPr>
      </a:lvl5pPr>
      <a:lvl6pPr marL="857250" algn="l" defTabSz="342900" rtl="0" eaLnBrk="1" latinLnBrk="0" hangingPunct="1">
        <a:defRPr sz="700" kern="1200">
          <a:solidFill>
            <a:schemeClr val="tx1"/>
          </a:solidFill>
          <a:latin typeface="+mn-lt"/>
          <a:ea typeface="+mn-ea"/>
          <a:cs typeface="+mn-cs"/>
        </a:defRPr>
      </a:lvl6pPr>
      <a:lvl7pPr marL="1028700" algn="l" defTabSz="342900" rtl="0" eaLnBrk="1" latinLnBrk="0" hangingPunct="1">
        <a:defRPr sz="700" kern="1200">
          <a:solidFill>
            <a:schemeClr val="tx1"/>
          </a:solidFill>
          <a:latin typeface="+mn-lt"/>
          <a:ea typeface="+mn-ea"/>
          <a:cs typeface="+mn-cs"/>
        </a:defRPr>
      </a:lvl7pPr>
      <a:lvl8pPr marL="1200150" algn="l" defTabSz="342900" rtl="0" eaLnBrk="1" latinLnBrk="0" hangingPunct="1">
        <a:defRPr sz="700" kern="1200">
          <a:solidFill>
            <a:schemeClr val="tx1"/>
          </a:solidFill>
          <a:latin typeface="+mn-lt"/>
          <a:ea typeface="+mn-ea"/>
          <a:cs typeface="+mn-cs"/>
        </a:defRPr>
      </a:lvl8pPr>
      <a:lvl9pPr marL="1371600" algn="l" defTabSz="342900" rtl="0" eaLnBrk="1" latinLnBrk="0" hangingPunct="1">
        <a:defRPr sz="700"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482" name="Rectangle 1"/>
          <p:cNvSpPr>
            <a:spLocks noGrp="1" noChangeArrowheads="1"/>
          </p:cNvSpPr>
          <p:nvPr>
            <p:ph type="title"/>
          </p:nvPr>
        </p:nvSpPr>
        <p:spPr bwMode="auto">
          <a:xfrm>
            <a:off x="457200" y="206375"/>
            <a:ext cx="8229600" cy="74136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 uri="{FAA26D3D-D897-4be2-8F04-BA451C77F1D7}">
              <ma14:placeholderFlag xmlns="" xmlns:ma14="http://schemas.microsoft.com/office/mac/drawingml/2011/main" val="1"/>
            </a:ext>
          </a:extLst>
        </p:spPr>
        <p:txBody>
          <a:bodyPr vert="horz" wrap="square" lIns="14288" tIns="14288" rIns="14288" bIns="14288" numCol="1" anchor="t" anchorCtr="0" compatLnSpc="1">
            <a:prstTxWarp prst="textNoShape">
              <a:avLst/>
            </a:prstTxWarp>
          </a:bodyPr>
          <a:lstStyle/>
          <a:p>
            <a:pPr lvl="0"/>
            <a:r>
              <a:rPr lang="en-US">
                <a:sym typeface="Lucida Grande" charset="0"/>
              </a:rPr>
              <a:t>Click to edit Master title style</a:t>
            </a:r>
          </a:p>
        </p:txBody>
      </p:sp>
      <p:sp>
        <p:nvSpPr>
          <p:cNvPr id="20483" name="Rectangle 2"/>
          <p:cNvSpPr>
            <a:spLocks noGrp="1" noChangeArrowheads="1"/>
          </p:cNvSpPr>
          <p:nvPr>
            <p:ph type="body" idx="1"/>
          </p:nvPr>
        </p:nvSpPr>
        <p:spPr bwMode="auto">
          <a:xfrm>
            <a:off x="966788" y="1000125"/>
            <a:ext cx="7786687" cy="3862388"/>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 uri="{FAA26D3D-D897-4be2-8F04-BA451C77F1D7}">
              <ma14:placeholderFlag xmlns="" xmlns:ma14="http://schemas.microsoft.com/office/mac/drawingml/2011/main" val="1"/>
            </a:ext>
          </a:extLst>
        </p:spPr>
        <p:txBody>
          <a:bodyPr vert="horz" wrap="square" lIns="14288" tIns="14288" rIns="14288" bIns="14288" numCol="1" anchor="t" anchorCtr="0" compatLnSpc="1">
            <a:prstTxWarp prst="textNoShape">
              <a:avLst/>
            </a:prstTxWarp>
          </a:bodyPr>
          <a:lstStyle/>
          <a:p>
            <a:pPr lvl="0"/>
            <a:r>
              <a:rPr lang="en-US">
                <a:sym typeface="Consolas" charset="0"/>
              </a:rPr>
              <a:t>Click to edit Master text styles</a:t>
            </a:r>
          </a:p>
          <a:p>
            <a:pPr lvl="1"/>
            <a:r>
              <a:rPr lang="en-US">
                <a:sym typeface="Consolas" charset="0"/>
              </a:rPr>
              <a:t>Second level</a:t>
            </a:r>
          </a:p>
          <a:p>
            <a:pPr lvl="2"/>
            <a:r>
              <a:rPr lang="en-US">
                <a:sym typeface="Consolas" charset="0"/>
              </a:rPr>
              <a:t>Third level</a:t>
            </a:r>
          </a:p>
          <a:p>
            <a:pPr lvl="3"/>
            <a:r>
              <a:rPr lang="en-US">
                <a:sym typeface="Consolas" charset="0"/>
              </a:rPr>
              <a:t>Fourth level</a:t>
            </a:r>
          </a:p>
          <a:p>
            <a:pPr lvl="4"/>
            <a:r>
              <a:rPr lang="en-US">
                <a:sym typeface="Consolas" charset="0"/>
              </a:rPr>
              <a:t>Fifth level</a:t>
            </a:r>
          </a:p>
        </p:txBody>
      </p:sp>
    </p:spTree>
    <p:extLst>
      <p:ext uri="{BB962C8B-B14F-4D97-AF65-F5344CB8AC3E}">
        <p14:creationId xmlns:p14="http://schemas.microsoft.com/office/powerpoint/2010/main" val="2526270177"/>
      </p:ext>
    </p:extLst>
  </p:cSld>
  <p:clrMap bg1="lt1" tx1="dk1" bg2="lt2" tx2="dk2" accent1="accent1" accent2="accent2" accent3="accent3" accent4="accent4" accent5="accent5" accent6="accent6" hlink="hlink" folHlink="folHlink"/>
  <p:sldLayoutIdLst>
    <p:sldLayoutId id="2147484141" r:id="rId1"/>
    <p:sldLayoutId id="2147484142" r:id="rId2"/>
    <p:sldLayoutId id="2147484143" r:id="rId3"/>
    <p:sldLayoutId id="2147484144" r:id="rId4"/>
    <p:sldLayoutId id="2147484145" r:id="rId5"/>
    <p:sldLayoutId id="2147484146" r:id="rId6"/>
    <p:sldLayoutId id="2147484147" r:id="rId7"/>
    <p:sldLayoutId id="2147484148" r:id="rId8"/>
    <p:sldLayoutId id="2147484149" r:id="rId9"/>
    <p:sldLayoutId id="2147484150" r:id="rId10"/>
    <p:sldLayoutId id="2147484151" r:id="rId11"/>
  </p:sldLayoutIdLst>
  <p:transition/>
  <p:txStyles>
    <p:titleStyle>
      <a:lvl1pPr algn="ctr" rtl="0" eaLnBrk="1" fontAlgn="base" hangingPunct="1">
        <a:spcBef>
          <a:spcPct val="0"/>
        </a:spcBef>
        <a:spcAft>
          <a:spcPct val="0"/>
        </a:spcAft>
        <a:defRPr sz="3200" b="1">
          <a:solidFill>
            <a:srgbClr val="F2F2F2"/>
          </a:solidFill>
          <a:latin typeface="+mj-lt"/>
          <a:ea typeface="+mj-ea"/>
          <a:cs typeface="+mj-cs"/>
          <a:sym typeface="Lucida Grande" charset="0"/>
        </a:defRPr>
      </a:lvl1pPr>
      <a:lvl2pPr algn="ctr" rtl="0" eaLnBrk="1" fontAlgn="base" hangingPunct="1">
        <a:spcBef>
          <a:spcPct val="0"/>
        </a:spcBef>
        <a:spcAft>
          <a:spcPct val="0"/>
        </a:spcAft>
        <a:defRPr sz="3200" b="1">
          <a:solidFill>
            <a:srgbClr val="F2F2F2"/>
          </a:solidFill>
          <a:latin typeface="Lucida Grande" charset="0"/>
          <a:ea typeface="ヒラギノ角ゴ ProN W6" charset="0"/>
          <a:cs typeface="ヒラギノ角ゴ ProN W6" charset="0"/>
          <a:sym typeface="Lucida Grande" charset="0"/>
        </a:defRPr>
      </a:lvl2pPr>
      <a:lvl3pPr algn="ctr" rtl="0" eaLnBrk="1" fontAlgn="base" hangingPunct="1">
        <a:spcBef>
          <a:spcPct val="0"/>
        </a:spcBef>
        <a:spcAft>
          <a:spcPct val="0"/>
        </a:spcAft>
        <a:defRPr sz="3200" b="1">
          <a:solidFill>
            <a:srgbClr val="F2F2F2"/>
          </a:solidFill>
          <a:latin typeface="Lucida Grande" charset="0"/>
          <a:ea typeface="ヒラギノ角ゴ ProN W6" charset="0"/>
          <a:cs typeface="ヒラギノ角ゴ ProN W6" charset="0"/>
          <a:sym typeface="Lucida Grande" charset="0"/>
        </a:defRPr>
      </a:lvl3pPr>
      <a:lvl4pPr algn="ctr" rtl="0" eaLnBrk="1" fontAlgn="base" hangingPunct="1">
        <a:spcBef>
          <a:spcPct val="0"/>
        </a:spcBef>
        <a:spcAft>
          <a:spcPct val="0"/>
        </a:spcAft>
        <a:defRPr sz="3200" b="1">
          <a:solidFill>
            <a:srgbClr val="F2F2F2"/>
          </a:solidFill>
          <a:latin typeface="Lucida Grande" charset="0"/>
          <a:ea typeface="ヒラギノ角ゴ ProN W6" charset="0"/>
          <a:cs typeface="ヒラギノ角ゴ ProN W6" charset="0"/>
          <a:sym typeface="Lucida Grande" charset="0"/>
        </a:defRPr>
      </a:lvl4pPr>
      <a:lvl5pPr algn="ctr" rtl="0" eaLnBrk="1" fontAlgn="base" hangingPunct="1">
        <a:spcBef>
          <a:spcPct val="0"/>
        </a:spcBef>
        <a:spcAft>
          <a:spcPct val="0"/>
        </a:spcAft>
        <a:defRPr sz="3200" b="1">
          <a:solidFill>
            <a:srgbClr val="F2F2F2"/>
          </a:solidFill>
          <a:latin typeface="Lucida Grande" charset="0"/>
          <a:ea typeface="ヒラギノ角ゴ ProN W6" charset="0"/>
          <a:cs typeface="ヒラギノ角ゴ ProN W6" charset="0"/>
          <a:sym typeface="Lucida Grande" charset="0"/>
        </a:defRPr>
      </a:lvl5pPr>
      <a:lvl6pPr marL="171450" algn="ctr" rtl="0" eaLnBrk="1" fontAlgn="base" hangingPunct="1">
        <a:spcBef>
          <a:spcPct val="0"/>
        </a:spcBef>
        <a:spcAft>
          <a:spcPct val="0"/>
        </a:spcAft>
        <a:defRPr sz="3200" b="1">
          <a:solidFill>
            <a:srgbClr val="F2F2F2"/>
          </a:solidFill>
          <a:latin typeface="Lucida Grande" charset="0"/>
          <a:ea typeface="ヒラギノ角ゴ ProN W6" charset="0"/>
          <a:cs typeface="ヒラギノ角ゴ ProN W6" charset="0"/>
          <a:sym typeface="Lucida Grande" charset="0"/>
        </a:defRPr>
      </a:lvl6pPr>
      <a:lvl7pPr marL="342900" algn="ctr" rtl="0" eaLnBrk="1" fontAlgn="base" hangingPunct="1">
        <a:spcBef>
          <a:spcPct val="0"/>
        </a:spcBef>
        <a:spcAft>
          <a:spcPct val="0"/>
        </a:spcAft>
        <a:defRPr sz="3200" b="1">
          <a:solidFill>
            <a:srgbClr val="F2F2F2"/>
          </a:solidFill>
          <a:latin typeface="Lucida Grande" charset="0"/>
          <a:ea typeface="ヒラギノ角ゴ ProN W6" charset="0"/>
          <a:cs typeface="ヒラギノ角ゴ ProN W6" charset="0"/>
          <a:sym typeface="Lucida Grande" charset="0"/>
        </a:defRPr>
      </a:lvl7pPr>
      <a:lvl8pPr marL="514350" algn="ctr" rtl="0" eaLnBrk="1" fontAlgn="base" hangingPunct="1">
        <a:spcBef>
          <a:spcPct val="0"/>
        </a:spcBef>
        <a:spcAft>
          <a:spcPct val="0"/>
        </a:spcAft>
        <a:defRPr sz="3200" b="1">
          <a:solidFill>
            <a:srgbClr val="F2F2F2"/>
          </a:solidFill>
          <a:latin typeface="Lucida Grande" charset="0"/>
          <a:ea typeface="ヒラギノ角ゴ ProN W6" charset="0"/>
          <a:cs typeface="ヒラギノ角ゴ ProN W6" charset="0"/>
          <a:sym typeface="Lucida Grande" charset="0"/>
        </a:defRPr>
      </a:lvl8pPr>
      <a:lvl9pPr marL="685800" algn="ctr" rtl="0" eaLnBrk="1" fontAlgn="base" hangingPunct="1">
        <a:spcBef>
          <a:spcPct val="0"/>
        </a:spcBef>
        <a:spcAft>
          <a:spcPct val="0"/>
        </a:spcAft>
        <a:defRPr sz="3200" b="1">
          <a:solidFill>
            <a:srgbClr val="F2F2F2"/>
          </a:solidFill>
          <a:latin typeface="Lucida Grande" charset="0"/>
          <a:ea typeface="ヒラギノ角ゴ ProN W6" charset="0"/>
          <a:cs typeface="ヒラギノ角ゴ ProN W6" charset="0"/>
          <a:sym typeface="Lucida Grande" charset="0"/>
        </a:defRPr>
      </a:lvl9pPr>
    </p:titleStyle>
    <p:bodyStyle>
      <a:lvl1pPr marL="128588" indent="-128588" algn="l" rtl="0" eaLnBrk="1" fontAlgn="base" hangingPunct="1">
        <a:spcBef>
          <a:spcPts val="300"/>
        </a:spcBef>
        <a:spcAft>
          <a:spcPct val="0"/>
        </a:spcAft>
        <a:defRPr sz="1200">
          <a:solidFill>
            <a:schemeClr val="tx1"/>
          </a:solidFill>
          <a:latin typeface="+mn-lt"/>
          <a:ea typeface="+mn-ea"/>
          <a:cs typeface="+mn-cs"/>
          <a:sym typeface="Consolas" charset="0"/>
        </a:defRPr>
      </a:lvl1pPr>
      <a:lvl2pPr marL="47625" indent="-47625" algn="l" rtl="0" eaLnBrk="1" fontAlgn="base" hangingPunct="1">
        <a:spcBef>
          <a:spcPts val="675"/>
        </a:spcBef>
        <a:spcAft>
          <a:spcPct val="0"/>
        </a:spcAft>
        <a:defRPr sz="1200">
          <a:solidFill>
            <a:schemeClr val="tx1"/>
          </a:solidFill>
          <a:latin typeface="+mn-lt"/>
          <a:ea typeface="+mn-ea"/>
          <a:cs typeface="+mn-cs"/>
          <a:sym typeface="Consolas" charset="0"/>
        </a:defRPr>
      </a:lvl2pPr>
      <a:lvl3pPr marL="95250" indent="-95250" algn="l" rtl="0" eaLnBrk="1" fontAlgn="base" hangingPunct="1">
        <a:spcBef>
          <a:spcPts val="563"/>
        </a:spcBef>
        <a:spcAft>
          <a:spcPct val="0"/>
        </a:spcAft>
        <a:defRPr sz="1200">
          <a:solidFill>
            <a:schemeClr val="tx1"/>
          </a:solidFill>
          <a:latin typeface="+mn-lt"/>
          <a:ea typeface="+mn-ea"/>
          <a:cs typeface="+mn-cs"/>
          <a:sym typeface="Consolas" charset="0"/>
        </a:defRPr>
      </a:lvl3pPr>
      <a:lvl4pPr marL="142875" indent="-142875" algn="l" rtl="0" eaLnBrk="1" fontAlgn="base" hangingPunct="1">
        <a:spcBef>
          <a:spcPts val="488"/>
        </a:spcBef>
        <a:spcAft>
          <a:spcPct val="0"/>
        </a:spcAft>
        <a:defRPr sz="1200">
          <a:solidFill>
            <a:schemeClr val="tx1"/>
          </a:solidFill>
          <a:latin typeface="+mn-lt"/>
          <a:ea typeface="+mn-ea"/>
          <a:cs typeface="+mn-cs"/>
          <a:sym typeface="Consolas" charset="0"/>
        </a:defRPr>
      </a:lvl4pPr>
      <a:lvl5pPr marL="190500" indent="-190500" algn="l" rtl="0" eaLnBrk="1" fontAlgn="base" hangingPunct="1">
        <a:spcBef>
          <a:spcPts val="488"/>
        </a:spcBef>
        <a:spcAft>
          <a:spcPct val="0"/>
        </a:spcAft>
        <a:defRPr sz="1200">
          <a:solidFill>
            <a:schemeClr val="tx1"/>
          </a:solidFill>
          <a:latin typeface="+mn-lt"/>
          <a:ea typeface="+mn-ea"/>
          <a:cs typeface="+mn-cs"/>
          <a:sym typeface="Consolas" charset="0"/>
        </a:defRPr>
      </a:lvl5pPr>
      <a:lvl6pPr marL="361950" indent="-190500" algn="l" rtl="0" eaLnBrk="1" fontAlgn="base" hangingPunct="1">
        <a:spcBef>
          <a:spcPts val="488"/>
        </a:spcBef>
        <a:spcAft>
          <a:spcPct val="0"/>
        </a:spcAft>
        <a:defRPr sz="1200">
          <a:solidFill>
            <a:schemeClr val="tx1"/>
          </a:solidFill>
          <a:latin typeface="+mn-lt"/>
          <a:ea typeface="+mn-ea"/>
          <a:cs typeface="+mn-cs"/>
          <a:sym typeface="Consolas" charset="0"/>
        </a:defRPr>
      </a:lvl6pPr>
      <a:lvl7pPr marL="533400" indent="-190500" algn="l" rtl="0" eaLnBrk="1" fontAlgn="base" hangingPunct="1">
        <a:spcBef>
          <a:spcPts val="488"/>
        </a:spcBef>
        <a:spcAft>
          <a:spcPct val="0"/>
        </a:spcAft>
        <a:defRPr sz="1200">
          <a:solidFill>
            <a:schemeClr val="tx1"/>
          </a:solidFill>
          <a:latin typeface="+mn-lt"/>
          <a:ea typeface="+mn-ea"/>
          <a:cs typeface="+mn-cs"/>
          <a:sym typeface="Consolas" charset="0"/>
        </a:defRPr>
      </a:lvl7pPr>
      <a:lvl8pPr marL="704850" indent="-190500" algn="l" rtl="0" eaLnBrk="1" fontAlgn="base" hangingPunct="1">
        <a:spcBef>
          <a:spcPts val="488"/>
        </a:spcBef>
        <a:spcAft>
          <a:spcPct val="0"/>
        </a:spcAft>
        <a:defRPr sz="1200">
          <a:solidFill>
            <a:schemeClr val="tx1"/>
          </a:solidFill>
          <a:latin typeface="+mn-lt"/>
          <a:ea typeface="+mn-ea"/>
          <a:cs typeface="+mn-cs"/>
          <a:sym typeface="Consolas" charset="0"/>
        </a:defRPr>
      </a:lvl8pPr>
      <a:lvl9pPr marL="876300" indent="-190500" algn="l" rtl="0" eaLnBrk="1" fontAlgn="base" hangingPunct="1">
        <a:spcBef>
          <a:spcPts val="488"/>
        </a:spcBef>
        <a:spcAft>
          <a:spcPct val="0"/>
        </a:spcAft>
        <a:defRPr sz="1200">
          <a:solidFill>
            <a:schemeClr val="tx1"/>
          </a:solidFill>
          <a:latin typeface="+mn-lt"/>
          <a:ea typeface="+mn-ea"/>
          <a:cs typeface="+mn-cs"/>
          <a:sym typeface="Consolas" charset="0"/>
        </a:defRPr>
      </a:lvl9pPr>
    </p:bodyStyle>
    <p:otherStyle>
      <a:defPPr>
        <a:defRPr lang="en-US"/>
      </a:defPPr>
      <a:lvl1pPr marL="0" algn="l" defTabSz="342900" rtl="0" eaLnBrk="1" latinLnBrk="0" hangingPunct="1">
        <a:defRPr sz="700" kern="1200">
          <a:solidFill>
            <a:schemeClr val="tx1"/>
          </a:solidFill>
          <a:latin typeface="+mn-lt"/>
          <a:ea typeface="+mn-ea"/>
          <a:cs typeface="+mn-cs"/>
        </a:defRPr>
      </a:lvl1pPr>
      <a:lvl2pPr marL="171450" algn="l" defTabSz="342900" rtl="0" eaLnBrk="1" latinLnBrk="0" hangingPunct="1">
        <a:defRPr sz="700" kern="1200">
          <a:solidFill>
            <a:schemeClr val="tx1"/>
          </a:solidFill>
          <a:latin typeface="+mn-lt"/>
          <a:ea typeface="+mn-ea"/>
          <a:cs typeface="+mn-cs"/>
        </a:defRPr>
      </a:lvl2pPr>
      <a:lvl3pPr marL="342900" algn="l" defTabSz="342900" rtl="0" eaLnBrk="1" latinLnBrk="0" hangingPunct="1">
        <a:defRPr sz="700" kern="1200">
          <a:solidFill>
            <a:schemeClr val="tx1"/>
          </a:solidFill>
          <a:latin typeface="+mn-lt"/>
          <a:ea typeface="+mn-ea"/>
          <a:cs typeface="+mn-cs"/>
        </a:defRPr>
      </a:lvl3pPr>
      <a:lvl4pPr marL="514350" algn="l" defTabSz="342900" rtl="0" eaLnBrk="1" latinLnBrk="0" hangingPunct="1">
        <a:defRPr sz="700" kern="1200">
          <a:solidFill>
            <a:schemeClr val="tx1"/>
          </a:solidFill>
          <a:latin typeface="+mn-lt"/>
          <a:ea typeface="+mn-ea"/>
          <a:cs typeface="+mn-cs"/>
        </a:defRPr>
      </a:lvl4pPr>
      <a:lvl5pPr marL="685800" algn="l" defTabSz="342900" rtl="0" eaLnBrk="1" latinLnBrk="0" hangingPunct="1">
        <a:defRPr sz="700" kern="1200">
          <a:solidFill>
            <a:schemeClr val="tx1"/>
          </a:solidFill>
          <a:latin typeface="+mn-lt"/>
          <a:ea typeface="+mn-ea"/>
          <a:cs typeface="+mn-cs"/>
        </a:defRPr>
      </a:lvl5pPr>
      <a:lvl6pPr marL="857250" algn="l" defTabSz="342900" rtl="0" eaLnBrk="1" latinLnBrk="0" hangingPunct="1">
        <a:defRPr sz="700" kern="1200">
          <a:solidFill>
            <a:schemeClr val="tx1"/>
          </a:solidFill>
          <a:latin typeface="+mn-lt"/>
          <a:ea typeface="+mn-ea"/>
          <a:cs typeface="+mn-cs"/>
        </a:defRPr>
      </a:lvl6pPr>
      <a:lvl7pPr marL="1028700" algn="l" defTabSz="342900" rtl="0" eaLnBrk="1" latinLnBrk="0" hangingPunct="1">
        <a:defRPr sz="700" kern="1200">
          <a:solidFill>
            <a:schemeClr val="tx1"/>
          </a:solidFill>
          <a:latin typeface="+mn-lt"/>
          <a:ea typeface="+mn-ea"/>
          <a:cs typeface="+mn-cs"/>
        </a:defRPr>
      </a:lvl7pPr>
      <a:lvl8pPr marL="1200150" algn="l" defTabSz="342900" rtl="0" eaLnBrk="1" latinLnBrk="0" hangingPunct="1">
        <a:defRPr sz="700" kern="1200">
          <a:solidFill>
            <a:schemeClr val="tx1"/>
          </a:solidFill>
          <a:latin typeface="+mn-lt"/>
          <a:ea typeface="+mn-ea"/>
          <a:cs typeface="+mn-cs"/>
        </a:defRPr>
      </a:lvl8pPr>
      <a:lvl9pPr marL="1371600" algn="l" defTabSz="342900" rtl="0" eaLnBrk="1" latinLnBrk="0" hangingPunct="1">
        <a:defRPr sz="7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1506" name="Rectangle 1"/>
          <p:cNvSpPr>
            <a:spLocks noGrp="1" noChangeArrowheads="1"/>
          </p:cNvSpPr>
          <p:nvPr>
            <p:ph type="body" idx="1"/>
          </p:nvPr>
        </p:nvSpPr>
        <p:spPr bwMode="auto">
          <a:xfrm>
            <a:off x="357188" y="1671638"/>
            <a:ext cx="8424862" cy="172402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 uri="{FAA26D3D-D897-4be2-8F04-BA451C77F1D7}">
              <ma14:placeholderFlag xmlns="" xmlns:ma14="http://schemas.microsoft.com/office/mac/drawingml/2011/main" val="1"/>
            </a:ext>
          </a:extLst>
        </p:spPr>
        <p:txBody>
          <a:bodyPr vert="horz" wrap="square" lIns="14288" tIns="14288" rIns="14288" bIns="14288" numCol="1" anchor="t" anchorCtr="0" compatLnSpc="1">
            <a:prstTxWarp prst="textNoShape">
              <a:avLst/>
            </a:prstTxWarp>
          </a:bodyPr>
          <a:lstStyle/>
          <a:p>
            <a:pPr lvl="0"/>
            <a:r>
              <a:rPr lang="en-US">
                <a:sym typeface="Lucida Grande" charset="0"/>
              </a:rPr>
              <a:t>Click to edit Master text styles</a:t>
            </a:r>
          </a:p>
          <a:p>
            <a:pPr lvl="1"/>
            <a:r>
              <a:rPr lang="en-US">
                <a:sym typeface="Lucida Grande" charset="0"/>
              </a:rPr>
              <a:t>Second level</a:t>
            </a:r>
          </a:p>
          <a:p>
            <a:pPr lvl="2"/>
            <a:r>
              <a:rPr lang="en-US">
                <a:sym typeface="Lucida Grande" charset="0"/>
              </a:rPr>
              <a:t>Third level</a:t>
            </a:r>
          </a:p>
          <a:p>
            <a:pPr lvl="3"/>
            <a:r>
              <a:rPr lang="en-US">
                <a:sym typeface="Lucida Grande" charset="0"/>
              </a:rPr>
              <a:t>Fourth level</a:t>
            </a:r>
          </a:p>
          <a:p>
            <a:pPr lvl="4"/>
            <a:r>
              <a:rPr lang="en-US">
                <a:sym typeface="Lucida Grande" charset="0"/>
              </a:rPr>
              <a:t>Fifth level</a:t>
            </a:r>
          </a:p>
        </p:txBody>
      </p:sp>
    </p:spTree>
    <p:extLst>
      <p:ext uri="{BB962C8B-B14F-4D97-AF65-F5344CB8AC3E}">
        <p14:creationId xmlns:p14="http://schemas.microsoft.com/office/powerpoint/2010/main" val="1043462585"/>
      </p:ext>
    </p:extLst>
  </p:cSld>
  <p:clrMap bg1="lt1" tx1="dk1" bg2="lt2" tx2="dk2" accent1="accent1" accent2="accent2" accent3="accent3" accent4="accent4" accent5="accent5" accent6="accent6" hlink="hlink" folHlink="folHlink"/>
  <p:sldLayoutIdLst>
    <p:sldLayoutId id="2147484153" r:id="rId1"/>
    <p:sldLayoutId id="2147484154" r:id="rId2"/>
    <p:sldLayoutId id="2147484155" r:id="rId3"/>
    <p:sldLayoutId id="2147484156" r:id="rId4"/>
    <p:sldLayoutId id="2147484157" r:id="rId5"/>
    <p:sldLayoutId id="2147484158" r:id="rId6"/>
    <p:sldLayoutId id="2147484159" r:id="rId7"/>
    <p:sldLayoutId id="2147484160" r:id="rId8"/>
    <p:sldLayoutId id="2147484161" r:id="rId9"/>
    <p:sldLayoutId id="2147484162" r:id="rId10"/>
    <p:sldLayoutId id="2147484163" r:id="rId11"/>
  </p:sldLayoutIdLst>
  <p:transition/>
  <p:txStyles>
    <p:titleStyle>
      <a:lvl1pPr algn="r" rtl="0" eaLnBrk="1" fontAlgn="base" hangingPunct="1">
        <a:spcBef>
          <a:spcPct val="0"/>
        </a:spcBef>
        <a:spcAft>
          <a:spcPct val="0"/>
        </a:spcAft>
        <a:defRPr sz="2800" b="1">
          <a:solidFill>
            <a:srgbClr val="FFFFFF"/>
          </a:solidFill>
          <a:latin typeface="+mj-lt"/>
          <a:ea typeface="+mj-ea"/>
          <a:cs typeface="+mj-cs"/>
          <a:sym typeface="Lucida Grande" charset="0"/>
        </a:defRPr>
      </a:lvl1pPr>
      <a:lvl2pPr algn="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2pPr>
      <a:lvl3pPr algn="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3pPr>
      <a:lvl4pPr algn="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4pPr>
      <a:lvl5pPr algn="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5pPr>
      <a:lvl6pPr marL="171450" algn="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6pPr>
      <a:lvl7pPr marL="342900" algn="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7pPr>
      <a:lvl8pPr marL="514350" algn="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8pPr>
      <a:lvl9pPr marL="685800" algn="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9pPr>
    </p:titleStyle>
    <p:bodyStyle>
      <a:lvl1pPr marL="128588" indent="-128588" algn="ctr" rtl="0" eaLnBrk="1" fontAlgn="base" hangingPunct="1">
        <a:spcBef>
          <a:spcPts val="750"/>
        </a:spcBef>
        <a:spcAft>
          <a:spcPct val="0"/>
        </a:spcAft>
        <a:defRPr sz="3200">
          <a:solidFill>
            <a:srgbClr val="FFFFFF"/>
          </a:solidFill>
          <a:latin typeface="+mn-lt"/>
          <a:ea typeface="+mn-ea"/>
          <a:cs typeface="+mn-cs"/>
          <a:sym typeface="Lucida Grande" charset="0"/>
        </a:defRPr>
      </a:lvl1pPr>
      <a:lvl2pPr marL="277813" indent="-106363" algn="ctr" rtl="0" eaLnBrk="1" fontAlgn="base" hangingPunct="1">
        <a:spcBef>
          <a:spcPts val="675"/>
        </a:spcBef>
        <a:spcAft>
          <a:spcPct val="0"/>
        </a:spcAft>
        <a:defRPr sz="3200">
          <a:solidFill>
            <a:srgbClr val="FFFFFF"/>
          </a:solidFill>
          <a:latin typeface="+mn-lt"/>
          <a:ea typeface="+mn-ea"/>
          <a:cs typeface="+mn-cs"/>
          <a:sym typeface="Lucida Grande" charset="0"/>
        </a:defRPr>
      </a:lvl2pPr>
      <a:lvl3pPr marL="428625" indent="-85725" algn="ctr" rtl="0" eaLnBrk="1" fontAlgn="base" hangingPunct="1">
        <a:spcBef>
          <a:spcPts val="563"/>
        </a:spcBef>
        <a:spcAft>
          <a:spcPct val="0"/>
        </a:spcAft>
        <a:defRPr sz="3200">
          <a:solidFill>
            <a:srgbClr val="FFFFFF"/>
          </a:solidFill>
          <a:latin typeface="+mn-lt"/>
          <a:ea typeface="+mn-ea"/>
          <a:cs typeface="+mn-cs"/>
          <a:sym typeface="Lucida Grande" charset="0"/>
        </a:defRPr>
      </a:lvl3pPr>
      <a:lvl4pPr marL="600075" indent="-85725" algn="ctr" rtl="0" eaLnBrk="1" fontAlgn="base" hangingPunct="1">
        <a:spcBef>
          <a:spcPts val="488"/>
        </a:spcBef>
        <a:spcAft>
          <a:spcPct val="0"/>
        </a:spcAft>
        <a:defRPr sz="3200">
          <a:solidFill>
            <a:srgbClr val="FFFFFF"/>
          </a:solidFill>
          <a:latin typeface="+mn-lt"/>
          <a:ea typeface="+mn-ea"/>
          <a:cs typeface="+mn-cs"/>
          <a:sym typeface="Lucida Grande" charset="0"/>
        </a:defRPr>
      </a:lvl4pPr>
      <a:lvl5pPr marL="771525" indent="-85725" algn="ctr" rtl="0" eaLnBrk="1" fontAlgn="base" hangingPunct="1">
        <a:spcBef>
          <a:spcPts val="488"/>
        </a:spcBef>
        <a:spcAft>
          <a:spcPct val="0"/>
        </a:spcAft>
        <a:defRPr sz="3200">
          <a:solidFill>
            <a:srgbClr val="FFFFFF"/>
          </a:solidFill>
          <a:latin typeface="+mn-lt"/>
          <a:ea typeface="+mn-ea"/>
          <a:cs typeface="+mn-cs"/>
          <a:sym typeface="Lucida Grande" charset="0"/>
        </a:defRPr>
      </a:lvl5pPr>
      <a:lvl6pPr marL="171450" algn="ctr" rtl="0" eaLnBrk="1" fontAlgn="base" hangingPunct="1">
        <a:spcBef>
          <a:spcPts val="488"/>
        </a:spcBef>
        <a:spcAft>
          <a:spcPct val="0"/>
        </a:spcAft>
        <a:defRPr sz="3200">
          <a:solidFill>
            <a:srgbClr val="FFFFFF"/>
          </a:solidFill>
          <a:latin typeface="+mn-lt"/>
          <a:ea typeface="+mn-ea"/>
          <a:cs typeface="+mn-cs"/>
          <a:sym typeface="Lucida Grande" charset="0"/>
        </a:defRPr>
      </a:lvl6pPr>
      <a:lvl7pPr marL="342900" algn="ctr" rtl="0" eaLnBrk="1" fontAlgn="base" hangingPunct="1">
        <a:spcBef>
          <a:spcPts val="488"/>
        </a:spcBef>
        <a:spcAft>
          <a:spcPct val="0"/>
        </a:spcAft>
        <a:defRPr sz="3200">
          <a:solidFill>
            <a:srgbClr val="FFFFFF"/>
          </a:solidFill>
          <a:latin typeface="+mn-lt"/>
          <a:ea typeface="+mn-ea"/>
          <a:cs typeface="+mn-cs"/>
          <a:sym typeface="Lucida Grande" charset="0"/>
        </a:defRPr>
      </a:lvl7pPr>
      <a:lvl8pPr marL="514350" algn="ctr" rtl="0" eaLnBrk="1" fontAlgn="base" hangingPunct="1">
        <a:spcBef>
          <a:spcPts val="488"/>
        </a:spcBef>
        <a:spcAft>
          <a:spcPct val="0"/>
        </a:spcAft>
        <a:defRPr sz="3200">
          <a:solidFill>
            <a:srgbClr val="FFFFFF"/>
          </a:solidFill>
          <a:latin typeface="+mn-lt"/>
          <a:ea typeface="+mn-ea"/>
          <a:cs typeface="+mn-cs"/>
          <a:sym typeface="Lucida Grande" charset="0"/>
        </a:defRPr>
      </a:lvl8pPr>
      <a:lvl9pPr marL="685800" algn="ctr" rtl="0" eaLnBrk="1" fontAlgn="base" hangingPunct="1">
        <a:spcBef>
          <a:spcPts val="488"/>
        </a:spcBef>
        <a:spcAft>
          <a:spcPct val="0"/>
        </a:spcAft>
        <a:defRPr sz="3200">
          <a:solidFill>
            <a:srgbClr val="FFFFFF"/>
          </a:solidFill>
          <a:latin typeface="+mn-lt"/>
          <a:ea typeface="+mn-ea"/>
          <a:cs typeface="+mn-cs"/>
          <a:sym typeface="Lucida Grande" charset="0"/>
        </a:defRPr>
      </a:lvl9pPr>
    </p:bodyStyle>
    <p:otherStyle>
      <a:defPPr>
        <a:defRPr lang="en-US"/>
      </a:defPPr>
      <a:lvl1pPr marL="0" algn="l" defTabSz="342900" rtl="0" eaLnBrk="1" latinLnBrk="0" hangingPunct="1">
        <a:defRPr sz="700" kern="1200">
          <a:solidFill>
            <a:schemeClr val="tx1"/>
          </a:solidFill>
          <a:latin typeface="+mn-lt"/>
          <a:ea typeface="+mn-ea"/>
          <a:cs typeface="+mn-cs"/>
        </a:defRPr>
      </a:lvl1pPr>
      <a:lvl2pPr marL="171450" algn="l" defTabSz="342900" rtl="0" eaLnBrk="1" latinLnBrk="0" hangingPunct="1">
        <a:defRPr sz="700" kern="1200">
          <a:solidFill>
            <a:schemeClr val="tx1"/>
          </a:solidFill>
          <a:latin typeface="+mn-lt"/>
          <a:ea typeface="+mn-ea"/>
          <a:cs typeface="+mn-cs"/>
        </a:defRPr>
      </a:lvl2pPr>
      <a:lvl3pPr marL="342900" algn="l" defTabSz="342900" rtl="0" eaLnBrk="1" latinLnBrk="0" hangingPunct="1">
        <a:defRPr sz="700" kern="1200">
          <a:solidFill>
            <a:schemeClr val="tx1"/>
          </a:solidFill>
          <a:latin typeface="+mn-lt"/>
          <a:ea typeface="+mn-ea"/>
          <a:cs typeface="+mn-cs"/>
        </a:defRPr>
      </a:lvl3pPr>
      <a:lvl4pPr marL="514350" algn="l" defTabSz="342900" rtl="0" eaLnBrk="1" latinLnBrk="0" hangingPunct="1">
        <a:defRPr sz="700" kern="1200">
          <a:solidFill>
            <a:schemeClr val="tx1"/>
          </a:solidFill>
          <a:latin typeface="+mn-lt"/>
          <a:ea typeface="+mn-ea"/>
          <a:cs typeface="+mn-cs"/>
        </a:defRPr>
      </a:lvl4pPr>
      <a:lvl5pPr marL="685800" algn="l" defTabSz="342900" rtl="0" eaLnBrk="1" latinLnBrk="0" hangingPunct="1">
        <a:defRPr sz="700" kern="1200">
          <a:solidFill>
            <a:schemeClr val="tx1"/>
          </a:solidFill>
          <a:latin typeface="+mn-lt"/>
          <a:ea typeface="+mn-ea"/>
          <a:cs typeface="+mn-cs"/>
        </a:defRPr>
      </a:lvl5pPr>
      <a:lvl6pPr marL="857250" algn="l" defTabSz="342900" rtl="0" eaLnBrk="1" latinLnBrk="0" hangingPunct="1">
        <a:defRPr sz="700" kern="1200">
          <a:solidFill>
            <a:schemeClr val="tx1"/>
          </a:solidFill>
          <a:latin typeface="+mn-lt"/>
          <a:ea typeface="+mn-ea"/>
          <a:cs typeface="+mn-cs"/>
        </a:defRPr>
      </a:lvl6pPr>
      <a:lvl7pPr marL="1028700" algn="l" defTabSz="342900" rtl="0" eaLnBrk="1" latinLnBrk="0" hangingPunct="1">
        <a:defRPr sz="700" kern="1200">
          <a:solidFill>
            <a:schemeClr val="tx1"/>
          </a:solidFill>
          <a:latin typeface="+mn-lt"/>
          <a:ea typeface="+mn-ea"/>
          <a:cs typeface="+mn-cs"/>
        </a:defRPr>
      </a:lvl7pPr>
      <a:lvl8pPr marL="1200150" algn="l" defTabSz="342900" rtl="0" eaLnBrk="1" latinLnBrk="0" hangingPunct="1">
        <a:defRPr sz="700" kern="1200">
          <a:solidFill>
            <a:schemeClr val="tx1"/>
          </a:solidFill>
          <a:latin typeface="+mn-lt"/>
          <a:ea typeface="+mn-ea"/>
          <a:cs typeface="+mn-cs"/>
        </a:defRPr>
      </a:lvl8pPr>
      <a:lvl9pPr marL="1371600" algn="l" defTabSz="342900" rtl="0" eaLnBrk="1" latinLnBrk="0" hangingPunct="1">
        <a:defRPr sz="7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2530" name="Rectangle 1"/>
          <p:cNvSpPr>
            <a:spLocks noGrp="1" noChangeArrowheads="1"/>
          </p:cNvSpPr>
          <p:nvPr>
            <p:ph type="title"/>
          </p:nvPr>
        </p:nvSpPr>
        <p:spPr bwMode="auto">
          <a:xfrm>
            <a:off x="457200" y="385763"/>
            <a:ext cx="8229600" cy="814387"/>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 uri="{FAA26D3D-D897-4be2-8F04-BA451C77F1D7}">
              <ma14:placeholderFlag xmlns="" xmlns:ma14="http://schemas.microsoft.com/office/mac/drawingml/2011/main" val="1"/>
            </a:ext>
          </a:extLst>
        </p:spPr>
        <p:txBody>
          <a:bodyPr vert="horz" wrap="square" lIns="14288" tIns="14288" rIns="14288" bIns="14288" numCol="1" anchor="t" anchorCtr="0" compatLnSpc="1">
            <a:prstTxWarp prst="textNoShape">
              <a:avLst/>
            </a:prstTxWarp>
          </a:bodyPr>
          <a:lstStyle/>
          <a:p>
            <a:pPr lvl="0"/>
            <a:r>
              <a:rPr lang="en-US">
                <a:sym typeface="Lucida Grande" charset="0"/>
              </a:rPr>
              <a:t>Click to edit Master title style</a:t>
            </a:r>
          </a:p>
        </p:txBody>
      </p:sp>
    </p:spTree>
    <p:extLst>
      <p:ext uri="{BB962C8B-B14F-4D97-AF65-F5344CB8AC3E}">
        <p14:creationId xmlns:p14="http://schemas.microsoft.com/office/powerpoint/2010/main" val="799164628"/>
      </p:ext>
    </p:extLst>
  </p:cSld>
  <p:clrMap bg1="lt1" tx1="dk1" bg2="lt2" tx2="dk2" accent1="accent1" accent2="accent2" accent3="accent3" accent4="accent4" accent5="accent5" accent6="accent6" hlink="hlink" folHlink="folHlink"/>
  <p:sldLayoutIdLst>
    <p:sldLayoutId id="2147484165" r:id="rId1"/>
    <p:sldLayoutId id="2147484166" r:id="rId2"/>
    <p:sldLayoutId id="2147484167" r:id="rId3"/>
    <p:sldLayoutId id="2147484168" r:id="rId4"/>
    <p:sldLayoutId id="2147484169" r:id="rId5"/>
    <p:sldLayoutId id="2147484170" r:id="rId6"/>
    <p:sldLayoutId id="2147484171" r:id="rId7"/>
    <p:sldLayoutId id="2147484172" r:id="rId8"/>
    <p:sldLayoutId id="2147484173" r:id="rId9"/>
    <p:sldLayoutId id="2147484174" r:id="rId10"/>
    <p:sldLayoutId id="2147484175" r:id="rId11"/>
  </p:sldLayoutIdLst>
  <p:transition/>
  <p:txStyles>
    <p:titleStyle>
      <a:lvl1pPr algn="ctr" rtl="0" eaLnBrk="1" fontAlgn="base" hangingPunct="1">
        <a:spcBef>
          <a:spcPct val="0"/>
        </a:spcBef>
        <a:spcAft>
          <a:spcPct val="0"/>
        </a:spcAft>
        <a:defRPr sz="2800" b="1">
          <a:solidFill>
            <a:srgbClr val="FFFFFF"/>
          </a:solidFill>
          <a:latin typeface="+mj-lt"/>
          <a:ea typeface="+mj-ea"/>
          <a:cs typeface="+mj-cs"/>
          <a:sym typeface="Lucida Grande" charset="0"/>
        </a:defRPr>
      </a:lvl1pPr>
      <a:lvl2pPr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2pPr>
      <a:lvl3pPr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3pPr>
      <a:lvl4pPr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4pPr>
      <a:lvl5pPr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5pPr>
      <a:lvl6pPr marL="171450"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6pPr>
      <a:lvl7pPr marL="342900"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7pPr>
      <a:lvl8pPr marL="514350"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8pPr>
      <a:lvl9pPr marL="685800"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9pPr>
    </p:titleStyle>
    <p:bodyStyle>
      <a:lvl1pPr marL="128588" indent="-128588" algn="l" rtl="0" eaLnBrk="1" fontAlgn="base" hangingPunct="1">
        <a:spcBef>
          <a:spcPts val="750"/>
        </a:spcBef>
        <a:spcAft>
          <a:spcPct val="0"/>
        </a:spcAft>
        <a:buClr>
          <a:srgbClr val="000000"/>
        </a:buClr>
        <a:buSzPct val="100000"/>
        <a:buFont typeface="Arial" charset="0"/>
        <a:buChar char="•"/>
        <a:defRPr sz="3200">
          <a:solidFill>
            <a:schemeClr val="tx1"/>
          </a:solidFill>
          <a:latin typeface="+mn-lt"/>
          <a:ea typeface="+mn-ea"/>
          <a:cs typeface="+mn-cs"/>
          <a:sym typeface="Calibri" charset="0"/>
        </a:defRPr>
      </a:lvl1pPr>
      <a:lvl2pPr marL="277813" indent="-106363" algn="l" rtl="0" eaLnBrk="1" fontAlgn="base" hangingPunct="1">
        <a:spcBef>
          <a:spcPts val="675"/>
        </a:spcBef>
        <a:spcAft>
          <a:spcPct val="0"/>
        </a:spcAft>
        <a:buClr>
          <a:srgbClr val="000000"/>
        </a:buClr>
        <a:buSzPct val="100000"/>
        <a:buFont typeface="Arial" charset="0"/>
        <a:buChar char="–"/>
        <a:defRPr sz="2800">
          <a:solidFill>
            <a:schemeClr val="tx1"/>
          </a:solidFill>
          <a:latin typeface="+mn-lt"/>
          <a:ea typeface="+mn-ea"/>
          <a:cs typeface="+mn-cs"/>
          <a:sym typeface="Calibri" charset="0"/>
        </a:defRPr>
      </a:lvl2pPr>
      <a:lvl3pPr marL="428625" indent="-85725" algn="l" rtl="0" eaLnBrk="1" fontAlgn="base" hangingPunct="1">
        <a:spcBef>
          <a:spcPts val="563"/>
        </a:spcBef>
        <a:spcAft>
          <a:spcPct val="0"/>
        </a:spcAft>
        <a:buClr>
          <a:srgbClr val="000000"/>
        </a:buClr>
        <a:buSzPct val="100000"/>
        <a:buFont typeface="Arial" charset="0"/>
        <a:buChar char="•"/>
        <a:defRPr sz="2400">
          <a:solidFill>
            <a:schemeClr val="tx1"/>
          </a:solidFill>
          <a:latin typeface="+mn-lt"/>
          <a:ea typeface="+mn-ea"/>
          <a:cs typeface="+mn-cs"/>
          <a:sym typeface="Calibri" charset="0"/>
        </a:defRPr>
      </a:lvl3pPr>
      <a:lvl4pPr marL="600075" indent="-85725" algn="l" rtl="0" eaLnBrk="1" fontAlgn="base" hangingPunct="1">
        <a:spcBef>
          <a:spcPts val="488"/>
        </a:spcBef>
        <a:spcAft>
          <a:spcPct val="0"/>
        </a:spcAft>
        <a:buClr>
          <a:srgbClr val="000000"/>
        </a:buClr>
        <a:buSzPct val="100000"/>
        <a:buFont typeface="Arial" charset="0"/>
        <a:buChar char="–"/>
        <a:defRPr sz="2000">
          <a:solidFill>
            <a:schemeClr val="tx1"/>
          </a:solidFill>
          <a:latin typeface="+mn-lt"/>
          <a:ea typeface="+mn-ea"/>
          <a:cs typeface="+mn-cs"/>
          <a:sym typeface="Calibri" charset="0"/>
        </a:defRPr>
      </a:lvl4pPr>
      <a:lvl5pPr marL="771525" indent="-85725" algn="l" rtl="0" eaLnBrk="1" fontAlgn="base" hangingPunct="1">
        <a:spcBef>
          <a:spcPts val="488"/>
        </a:spcBef>
        <a:spcAft>
          <a:spcPct val="0"/>
        </a:spcAft>
        <a:buClr>
          <a:srgbClr val="000000"/>
        </a:buClr>
        <a:buSzPct val="100000"/>
        <a:buFont typeface="Arial" charset="0"/>
        <a:buChar char="»"/>
        <a:defRPr sz="2000">
          <a:solidFill>
            <a:schemeClr val="tx1"/>
          </a:solidFill>
          <a:latin typeface="+mn-lt"/>
          <a:ea typeface="+mn-ea"/>
          <a:cs typeface="+mn-cs"/>
          <a:sym typeface="Calibri" charset="0"/>
        </a:defRPr>
      </a:lvl5pPr>
      <a:lvl6pPr marL="942975" indent="-85725" algn="l" rtl="0" eaLnBrk="1" fontAlgn="base" hangingPunct="1">
        <a:spcBef>
          <a:spcPts val="488"/>
        </a:spcBef>
        <a:spcAft>
          <a:spcPct val="0"/>
        </a:spcAft>
        <a:buClr>
          <a:srgbClr val="000000"/>
        </a:buClr>
        <a:buSzPct val="100000"/>
        <a:buFont typeface="Arial" charset="0"/>
        <a:buChar char="»"/>
        <a:defRPr sz="2000">
          <a:solidFill>
            <a:schemeClr val="tx1"/>
          </a:solidFill>
          <a:latin typeface="+mn-lt"/>
          <a:ea typeface="+mn-ea"/>
          <a:cs typeface="+mn-cs"/>
          <a:sym typeface="Calibri" charset="0"/>
        </a:defRPr>
      </a:lvl6pPr>
      <a:lvl7pPr marL="1114425" indent="-85725" algn="l" rtl="0" eaLnBrk="1" fontAlgn="base" hangingPunct="1">
        <a:spcBef>
          <a:spcPts val="488"/>
        </a:spcBef>
        <a:spcAft>
          <a:spcPct val="0"/>
        </a:spcAft>
        <a:buClr>
          <a:srgbClr val="000000"/>
        </a:buClr>
        <a:buSzPct val="100000"/>
        <a:buFont typeface="Arial" charset="0"/>
        <a:buChar char="»"/>
        <a:defRPr sz="2000">
          <a:solidFill>
            <a:schemeClr val="tx1"/>
          </a:solidFill>
          <a:latin typeface="+mn-lt"/>
          <a:ea typeface="+mn-ea"/>
          <a:cs typeface="+mn-cs"/>
          <a:sym typeface="Calibri" charset="0"/>
        </a:defRPr>
      </a:lvl7pPr>
      <a:lvl8pPr marL="1285875" indent="-85725" algn="l" rtl="0" eaLnBrk="1" fontAlgn="base" hangingPunct="1">
        <a:spcBef>
          <a:spcPts val="488"/>
        </a:spcBef>
        <a:spcAft>
          <a:spcPct val="0"/>
        </a:spcAft>
        <a:buClr>
          <a:srgbClr val="000000"/>
        </a:buClr>
        <a:buSzPct val="100000"/>
        <a:buFont typeface="Arial" charset="0"/>
        <a:buChar char="»"/>
        <a:defRPr sz="2000">
          <a:solidFill>
            <a:schemeClr val="tx1"/>
          </a:solidFill>
          <a:latin typeface="+mn-lt"/>
          <a:ea typeface="+mn-ea"/>
          <a:cs typeface="+mn-cs"/>
          <a:sym typeface="Calibri" charset="0"/>
        </a:defRPr>
      </a:lvl8pPr>
      <a:lvl9pPr marL="1457325" indent="-85725" algn="l" rtl="0" eaLnBrk="1" fontAlgn="base" hangingPunct="1">
        <a:spcBef>
          <a:spcPts val="488"/>
        </a:spcBef>
        <a:spcAft>
          <a:spcPct val="0"/>
        </a:spcAft>
        <a:buClr>
          <a:srgbClr val="000000"/>
        </a:buClr>
        <a:buSzPct val="100000"/>
        <a:buFont typeface="Arial" charset="0"/>
        <a:buChar char="»"/>
        <a:defRPr sz="2000">
          <a:solidFill>
            <a:schemeClr val="tx1"/>
          </a:solidFill>
          <a:latin typeface="+mn-lt"/>
          <a:ea typeface="+mn-ea"/>
          <a:cs typeface="+mn-cs"/>
          <a:sym typeface="Calibri" charset="0"/>
        </a:defRPr>
      </a:lvl9pPr>
    </p:bodyStyle>
    <p:otherStyle>
      <a:defPPr>
        <a:defRPr lang="en-US"/>
      </a:defPPr>
      <a:lvl1pPr marL="0" algn="l" defTabSz="342900" rtl="0" eaLnBrk="1" latinLnBrk="0" hangingPunct="1">
        <a:defRPr sz="700" kern="1200">
          <a:solidFill>
            <a:schemeClr val="tx1"/>
          </a:solidFill>
          <a:latin typeface="+mn-lt"/>
          <a:ea typeface="+mn-ea"/>
          <a:cs typeface="+mn-cs"/>
        </a:defRPr>
      </a:lvl1pPr>
      <a:lvl2pPr marL="171450" algn="l" defTabSz="342900" rtl="0" eaLnBrk="1" latinLnBrk="0" hangingPunct="1">
        <a:defRPr sz="700" kern="1200">
          <a:solidFill>
            <a:schemeClr val="tx1"/>
          </a:solidFill>
          <a:latin typeface="+mn-lt"/>
          <a:ea typeface="+mn-ea"/>
          <a:cs typeface="+mn-cs"/>
        </a:defRPr>
      </a:lvl2pPr>
      <a:lvl3pPr marL="342900" algn="l" defTabSz="342900" rtl="0" eaLnBrk="1" latinLnBrk="0" hangingPunct="1">
        <a:defRPr sz="700" kern="1200">
          <a:solidFill>
            <a:schemeClr val="tx1"/>
          </a:solidFill>
          <a:latin typeface="+mn-lt"/>
          <a:ea typeface="+mn-ea"/>
          <a:cs typeface="+mn-cs"/>
        </a:defRPr>
      </a:lvl3pPr>
      <a:lvl4pPr marL="514350" algn="l" defTabSz="342900" rtl="0" eaLnBrk="1" latinLnBrk="0" hangingPunct="1">
        <a:defRPr sz="700" kern="1200">
          <a:solidFill>
            <a:schemeClr val="tx1"/>
          </a:solidFill>
          <a:latin typeface="+mn-lt"/>
          <a:ea typeface="+mn-ea"/>
          <a:cs typeface="+mn-cs"/>
        </a:defRPr>
      </a:lvl4pPr>
      <a:lvl5pPr marL="685800" algn="l" defTabSz="342900" rtl="0" eaLnBrk="1" latinLnBrk="0" hangingPunct="1">
        <a:defRPr sz="700" kern="1200">
          <a:solidFill>
            <a:schemeClr val="tx1"/>
          </a:solidFill>
          <a:latin typeface="+mn-lt"/>
          <a:ea typeface="+mn-ea"/>
          <a:cs typeface="+mn-cs"/>
        </a:defRPr>
      </a:lvl5pPr>
      <a:lvl6pPr marL="857250" algn="l" defTabSz="342900" rtl="0" eaLnBrk="1" latinLnBrk="0" hangingPunct="1">
        <a:defRPr sz="700" kern="1200">
          <a:solidFill>
            <a:schemeClr val="tx1"/>
          </a:solidFill>
          <a:latin typeface="+mn-lt"/>
          <a:ea typeface="+mn-ea"/>
          <a:cs typeface="+mn-cs"/>
        </a:defRPr>
      </a:lvl6pPr>
      <a:lvl7pPr marL="1028700" algn="l" defTabSz="342900" rtl="0" eaLnBrk="1" latinLnBrk="0" hangingPunct="1">
        <a:defRPr sz="700" kern="1200">
          <a:solidFill>
            <a:schemeClr val="tx1"/>
          </a:solidFill>
          <a:latin typeface="+mn-lt"/>
          <a:ea typeface="+mn-ea"/>
          <a:cs typeface="+mn-cs"/>
        </a:defRPr>
      </a:lvl7pPr>
      <a:lvl8pPr marL="1200150" algn="l" defTabSz="342900" rtl="0" eaLnBrk="1" latinLnBrk="0" hangingPunct="1">
        <a:defRPr sz="700" kern="1200">
          <a:solidFill>
            <a:schemeClr val="tx1"/>
          </a:solidFill>
          <a:latin typeface="+mn-lt"/>
          <a:ea typeface="+mn-ea"/>
          <a:cs typeface="+mn-cs"/>
        </a:defRPr>
      </a:lvl8pPr>
      <a:lvl9pPr marL="1371600" algn="l" defTabSz="342900" rtl="0" eaLnBrk="1" latinLnBrk="0" hangingPunct="1">
        <a:defRPr sz="7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9055903"/>
      </p:ext>
    </p:extLst>
  </p:cSld>
  <p:clrMap bg1="lt1" tx1="dk1" bg2="lt2" tx2="dk2" accent1="accent1" accent2="accent2" accent3="accent3" accent4="accent4" accent5="accent5" accent6="accent6" hlink="hlink" folHlink="folHlink"/>
  <p:sldLayoutIdLst>
    <p:sldLayoutId id="2147484177" r:id="rId1"/>
    <p:sldLayoutId id="2147484178" r:id="rId2"/>
    <p:sldLayoutId id="2147484179" r:id="rId3"/>
    <p:sldLayoutId id="2147484180" r:id="rId4"/>
    <p:sldLayoutId id="2147484181" r:id="rId5"/>
    <p:sldLayoutId id="2147484182" r:id="rId6"/>
    <p:sldLayoutId id="2147484183" r:id="rId7"/>
    <p:sldLayoutId id="2147484184" r:id="rId8"/>
    <p:sldLayoutId id="2147484185" r:id="rId9"/>
    <p:sldLayoutId id="2147484186" r:id="rId10"/>
    <p:sldLayoutId id="2147484187" r:id="rId11"/>
  </p:sldLayoutIdLst>
  <p:transition/>
  <p:txStyles>
    <p:titleStyle>
      <a:lvl1pPr algn="r" rtl="0" eaLnBrk="1" fontAlgn="base" hangingPunct="1">
        <a:spcBef>
          <a:spcPct val="0"/>
        </a:spcBef>
        <a:spcAft>
          <a:spcPct val="0"/>
        </a:spcAft>
        <a:defRPr sz="2800" b="1">
          <a:solidFill>
            <a:srgbClr val="FFFFFF"/>
          </a:solidFill>
          <a:latin typeface="+mj-lt"/>
          <a:ea typeface="+mj-ea"/>
          <a:cs typeface="+mj-cs"/>
          <a:sym typeface="Lucida Grande" charset="0"/>
        </a:defRPr>
      </a:lvl1pPr>
      <a:lvl2pPr algn="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2pPr>
      <a:lvl3pPr algn="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3pPr>
      <a:lvl4pPr algn="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4pPr>
      <a:lvl5pPr algn="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5pPr>
      <a:lvl6pPr marL="171450" algn="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6pPr>
      <a:lvl7pPr marL="342900" algn="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7pPr>
      <a:lvl8pPr marL="514350" algn="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8pPr>
      <a:lvl9pPr marL="685800" algn="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9pPr>
    </p:titleStyle>
    <p:bodyStyle>
      <a:lvl1pPr marL="128588" indent="-128588" algn="l" rtl="0" eaLnBrk="1" fontAlgn="base" hangingPunct="1">
        <a:spcBef>
          <a:spcPts val="750"/>
        </a:spcBef>
        <a:spcAft>
          <a:spcPct val="0"/>
        </a:spcAft>
        <a:buClr>
          <a:srgbClr val="000000"/>
        </a:buClr>
        <a:buSzPct val="100000"/>
        <a:buFont typeface="Arial" charset="0"/>
        <a:buChar char="•"/>
        <a:defRPr sz="3200">
          <a:solidFill>
            <a:schemeClr val="tx1"/>
          </a:solidFill>
          <a:latin typeface="+mn-lt"/>
          <a:ea typeface="+mn-ea"/>
          <a:cs typeface="+mn-cs"/>
          <a:sym typeface="Calibri" charset="0"/>
        </a:defRPr>
      </a:lvl1pPr>
      <a:lvl2pPr marL="277813" indent="-106363" algn="l" rtl="0" eaLnBrk="1" fontAlgn="base" hangingPunct="1">
        <a:spcBef>
          <a:spcPts val="675"/>
        </a:spcBef>
        <a:spcAft>
          <a:spcPct val="0"/>
        </a:spcAft>
        <a:buClr>
          <a:srgbClr val="000000"/>
        </a:buClr>
        <a:buSzPct val="100000"/>
        <a:buFont typeface="Arial" charset="0"/>
        <a:buChar char="–"/>
        <a:defRPr sz="2800">
          <a:solidFill>
            <a:schemeClr val="tx1"/>
          </a:solidFill>
          <a:latin typeface="+mn-lt"/>
          <a:ea typeface="+mn-ea"/>
          <a:cs typeface="+mn-cs"/>
          <a:sym typeface="Calibri" charset="0"/>
        </a:defRPr>
      </a:lvl2pPr>
      <a:lvl3pPr marL="428625" indent="-85725" algn="l" rtl="0" eaLnBrk="1" fontAlgn="base" hangingPunct="1">
        <a:spcBef>
          <a:spcPts val="563"/>
        </a:spcBef>
        <a:spcAft>
          <a:spcPct val="0"/>
        </a:spcAft>
        <a:buClr>
          <a:srgbClr val="000000"/>
        </a:buClr>
        <a:buSzPct val="100000"/>
        <a:buFont typeface="Arial" charset="0"/>
        <a:buChar char="•"/>
        <a:defRPr sz="2400">
          <a:solidFill>
            <a:schemeClr val="tx1"/>
          </a:solidFill>
          <a:latin typeface="+mn-lt"/>
          <a:ea typeface="+mn-ea"/>
          <a:cs typeface="+mn-cs"/>
          <a:sym typeface="Calibri" charset="0"/>
        </a:defRPr>
      </a:lvl3pPr>
      <a:lvl4pPr marL="600075" indent="-85725" algn="l" rtl="0" eaLnBrk="1" fontAlgn="base" hangingPunct="1">
        <a:spcBef>
          <a:spcPts val="488"/>
        </a:spcBef>
        <a:spcAft>
          <a:spcPct val="0"/>
        </a:spcAft>
        <a:buClr>
          <a:srgbClr val="000000"/>
        </a:buClr>
        <a:buSzPct val="100000"/>
        <a:buFont typeface="Arial" charset="0"/>
        <a:buChar char="–"/>
        <a:defRPr sz="2000">
          <a:solidFill>
            <a:schemeClr val="tx1"/>
          </a:solidFill>
          <a:latin typeface="+mn-lt"/>
          <a:ea typeface="+mn-ea"/>
          <a:cs typeface="+mn-cs"/>
          <a:sym typeface="Calibri" charset="0"/>
        </a:defRPr>
      </a:lvl4pPr>
      <a:lvl5pPr marL="771525" indent="-85725" algn="l" rtl="0" eaLnBrk="1" fontAlgn="base" hangingPunct="1">
        <a:spcBef>
          <a:spcPts val="488"/>
        </a:spcBef>
        <a:spcAft>
          <a:spcPct val="0"/>
        </a:spcAft>
        <a:buClr>
          <a:srgbClr val="000000"/>
        </a:buClr>
        <a:buSzPct val="100000"/>
        <a:buFont typeface="Arial" charset="0"/>
        <a:buChar char="»"/>
        <a:defRPr sz="2000">
          <a:solidFill>
            <a:schemeClr val="tx1"/>
          </a:solidFill>
          <a:latin typeface="+mn-lt"/>
          <a:ea typeface="+mn-ea"/>
          <a:cs typeface="+mn-cs"/>
          <a:sym typeface="Calibri" charset="0"/>
        </a:defRPr>
      </a:lvl5pPr>
      <a:lvl6pPr marL="942975" indent="-85725" algn="l" rtl="0" eaLnBrk="1" fontAlgn="base" hangingPunct="1">
        <a:spcBef>
          <a:spcPts val="488"/>
        </a:spcBef>
        <a:spcAft>
          <a:spcPct val="0"/>
        </a:spcAft>
        <a:buClr>
          <a:srgbClr val="000000"/>
        </a:buClr>
        <a:buSzPct val="100000"/>
        <a:buFont typeface="Arial" charset="0"/>
        <a:buChar char="»"/>
        <a:defRPr sz="2000">
          <a:solidFill>
            <a:schemeClr val="tx1"/>
          </a:solidFill>
          <a:latin typeface="+mn-lt"/>
          <a:ea typeface="+mn-ea"/>
          <a:cs typeface="+mn-cs"/>
          <a:sym typeface="Calibri" charset="0"/>
        </a:defRPr>
      </a:lvl6pPr>
      <a:lvl7pPr marL="1114425" indent="-85725" algn="l" rtl="0" eaLnBrk="1" fontAlgn="base" hangingPunct="1">
        <a:spcBef>
          <a:spcPts val="488"/>
        </a:spcBef>
        <a:spcAft>
          <a:spcPct val="0"/>
        </a:spcAft>
        <a:buClr>
          <a:srgbClr val="000000"/>
        </a:buClr>
        <a:buSzPct val="100000"/>
        <a:buFont typeface="Arial" charset="0"/>
        <a:buChar char="»"/>
        <a:defRPr sz="2000">
          <a:solidFill>
            <a:schemeClr val="tx1"/>
          </a:solidFill>
          <a:latin typeface="+mn-lt"/>
          <a:ea typeface="+mn-ea"/>
          <a:cs typeface="+mn-cs"/>
          <a:sym typeface="Calibri" charset="0"/>
        </a:defRPr>
      </a:lvl7pPr>
      <a:lvl8pPr marL="1285875" indent="-85725" algn="l" rtl="0" eaLnBrk="1" fontAlgn="base" hangingPunct="1">
        <a:spcBef>
          <a:spcPts val="488"/>
        </a:spcBef>
        <a:spcAft>
          <a:spcPct val="0"/>
        </a:spcAft>
        <a:buClr>
          <a:srgbClr val="000000"/>
        </a:buClr>
        <a:buSzPct val="100000"/>
        <a:buFont typeface="Arial" charset="0"/>
        <a:buChar char="»"/>
        <a:defRPr sz="2000">
          <a:solidFill>
            <a:schemeClr val="tx1"/>
          </a:solidFill>
          <a:latin typeface="+mn-lt"/>
          <a:ea typeface="+mn-ea"/>
          <a:cs typeface="+mn-cs"/>
          <a:sym typeface="Calibri" charset="0"/>
        </a:defRPr>
      </a:lvl8pPr>
      <a:lvl9pPr marL="1457325" indent="-85725" algn="l" rtl="0" eaLnBrk="1" fontAlgn="base" hangingPunct="1">
        <a:spcBef>
          <a:spcPts val="488"/>
        </a:spcBef>
        <a:spcAft>
          <a:spcPct val="0"/>
        </a:spcAft>
        <a:buClr>
          <a:srgbClr val="000000"/>
        </a:buClr>
        <a:buSzPct val="100000"/>
        <a:buFont typeface="Arial" charset="0"/>
        <a:buChar char="»"/>
        <a:defRPr sz="2000">
          <a:solidFill>
            <a:schemeClr val="tx1"/>
          </a:solidFill>
          <a:latin typeface="+mn-lt"/>
          <a:ea typeface="+mn-ea"/>
          <a:cs typeface="+mn-cs"/>
          <a:sym typeface="Calibri" charset="0"/>
        </a:defRPr>
      </a:lvl9pPr>
    </p:bodyStyle>
    <p:otherStyle>
      <a:defPPr>
        <a:defRPr lang="en-US"/>
      </a:defPPr>
      <a:lvl1pPr marL="0" algn="l" defTabSz="342900" rtl="0" eaLnBrk="1" latinLnBrk="0" hangingPunct="1">
        <a:defRPr sz="700" kern="1200">
          <a:solidFill>
            <a:schemeClr val="tx1"/>
          </a:solidFill>
          <a:latin typeface="+mn-lt"/>
          <a:ea typeface="+mn-ea"/>
          <a:cs typeface="+mn-cs"/>
        </a:defRPr>
      </a:lvl1pPr>
      <a:lvl2pPr marL="171450" algn="l" defTabSz="342900" rtl="0" eaLnBrk="1" latinLnBrk="0" hangingPunct="1">
        <a:defRPr sz="700" kern="1200">
          <a:solidFill>
            <a:schemeClr val="tx1"/>
          </a:solidFill>
          <a:latin typeface="+mn-lt"/>
          <a:ea typeface="+mn-ea"/>
          <a:cs typeface="+mn-cs"/>
        </a:defRPr>
      </a:lvl2pPr>
      <a:lvl3pPr marL="342900" algn="l" defTabSz="342900" rtl="0" eaLnBrk="1" latinLnBrk="0" hangingPunct="1">
        <a:defRPr sz="700" kern="1200">
          <a:solidFill>
            <a:schemeClr val="tx1"/>
          </a:solidFill>
          <a:latin typeface="+mn-lt"/>
          <a:ea typeface="+mn-ea"/>
          <a:cs typeface="+mn-cs"/>
        </a:defRPr>
      </a:lvl3pPr>
      <a:lvl4pPr marL="514350" algn="l" defTabSz="342900" rtl="0" eaLnBrk="1" latinLnBrk="0" hangingPunct="1">
        <a:defRPr sz="700" kern="1200">
          <a:solidFill>
            <a:schemeClr val="tx1"/>
          </a:solidFill>
          <a:latin typeface="+mn-lt"/>
          <a:ea typeface="+mn-ea"/>
          <a:cs typeface="+mn-cs"/>
        </a:defRPr>
      </a:lvl4pPr>
      <a:lvl5pPr marL="685800" algn="l" defTabSz="342900" rtl="0" eaLnBrk="1" latinLnBrk="0" hangingPunct="1">
        <a:defRPr sz="700" kern="1200">
          <a:solidFill>
            <a:schemeClr val="tx1"/>
          </a:solidFill>
          <a:latin typeface="+mn-lt"/>
          <a:ea typeface="+mn-ea"/>
          <a:cs typeface="+mn-cs"/>
        </a:defRPr>
      </a:lvl5pPr>
      <a:lvl6pPr marL="857250" algn="l" defTabSz="342900" rtl="0" eaLnBrk="1" latinLnBrk="0" hangingPunct="1">
        <a:defRPr sz="700" kern="1200">
          <a:solidFill>
            <a:schemeClr val="tx1"/>
          </a:solidFill>
          <a:latin typeface="+mn-lt"/>
          <a:ea typeface="+mn-ea"/>
          <a:cs typeface="+mn-cs"/>
        </a:defRPr>
      </a:lvl6pPr>
      <a:lvl7pPr marL="1028700" algn="l" defTabSz="342900" rtl="0" eaLnBrk="1" latinLnBrk="0" hangingPunct="1">
        <a:defRPr sz="700" kern="1200">
          <a:solidFill>
            <a:schemeClr val="tx1"/>
          </a:solidFill>
          <a:latin typeface="+mn-lt"/>
          <a:ea typeface="+mn-ea"/>
          <a:cs typeface="+mn-cs"/>
        </a:defRPr>
      </a:lvl7pPr>
      <a:lvl8pPr marL="1200150" algn="l" defTabSz="342900" rtl="0" eaLnBrk="1" latinLnBrk="0" hangingPunct="1">
        <a:defRPr sz="700" kern="1200">
          <a:solidFill>
            <a:schemeClr val="tx1"/>
          </a:solidFill>
          <a:latin typeface="+mn-lt"/>
          <a:ea typeface="+mn-ea"/>
          <a:cs typeface="+mn-cs"/>
        </a:defRPr>
      </a:lvl8pPr>
      <a:lvl9pPr marL="1371600" algn="l" defTabSz="342900" rtl="0" eaLnBrk="1" latinLnBrk="0" hangingPunct="1">
        <a:defRPr sz="7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3554" name="Rectangle 1"/>
          <p:cNvSpPr>
            <a:spLocks noGrp="1" noChangeArrowheads="1"/>
          </p:cNvSpPr>
          <p:nvPr>
            <p:ph type="title"/>
          </p:nvPr>
        </p:nvSpPr>
        <p:spPr bwMode="auto">
          <a:xfrm>
            <a:off x="0" y="858838"/>
            <a:ext cx="9144000" cy="288925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 uri="{FAA26D3D-D897-4be2-8F04-BA451C77F1D7}">
              <ma14:placeholderFlag xmlns="" xmlns:ma14="http://schemas.microsoft.com/office/mac/drawingml/2011/main" val="1"/>
            </a:ext>
          </a:extLst>
        </p:spPr>
        <p:txBody>
          <a:bodyPr vert="horz" wrap="square" lIns="14288" tIns="14288" rIns="14288" bIns="14288" numCol="1" anchor="t" anchorCtr="0" compatLnSpc="1">
            <a:prstTxWarp prst="textNoShape">
              <a:avLst/>
            </a:prstTxWarp>
          </a:bodyPr>
          <a:lstStyle/>
          <a:p>
            <a:pPr lvl="0"/>
            <a:r>
              <a:rPr lang="en-US">
                <a:sym typeface="Lucida Grande" charset="0"/>
              </a:rPr>
              <a:t>Click to edit Master title style</a:t>
            </a:r>
          </a:p>
        </p:txBody>
      </p:sp>
    </p:spTree>
    <p:extLst>
      <p:ext uri="{BB962C8B-B14F-4D97-AF65-F5344CB8AC3E}">
        <p14:creationId xmlns:p14="http://schemas.microsoft.com/office/powerpoint/2010/main" val="3909944909"/>
      </p:ext>
    </p:extLst>
  </p:cSld>
  <p:clrMap bg1="lt1" tx1="dk1" bg2="lt2" tx2="dk2" accent1="accent1" accent2="accent2" accent3="accent3" accent4="accent4" accent5="accent5" accent6="accent6" hlink="hlink" folHlink="folHlink"/>
  <p:sldLayoutIdLst>
    <p:sldLayoutId id="2147484189" r:id="rId1"/>
    <p:sldLayoutId id="2147484190" r:id="rId2"/>
    <p:sldLayoutId id="2147484191" r:id="rId3"/>
    <p:sldLayoutId id="2147484192" r:id="rId4"/>
    <p:sldLayoutId id="2147484193" r:id="rId5"/>
    <p:sldLayoutId id="2147484194" r:id="rId6"/>
    <p:sldLayoutId id="2147484195" r:id="rId7"/>
    <p:sldLayoutId id="2147484196" r:id="rId8"/>
    <p:sldLayoutId id="2147484197" r:id="rId9"/>
    <p:sldLayoutId id="2147484198" r:id="rId10"/>
    <p:sldLayoutId id="2147484199" r:id="rId11"/>
  </p:sldLayoutIdLst>
  <p:transition/>
  <p:txStyles>
    <p:titleStyle>
      <a:lvl1pPr algn="ctr" rtl="0" eaLnBrk="1" fontAlgn="base" hangingPunct="1">
        <a:spcBef>
          <a:spcPct val="0"/>
        </a:spcBef>
        <a:spcAft>
          <a:spcPct val="0"/>
        </a:spcAft>
        <a:defRPr sz="18000" b="1">
          <a:solidFill>
            <a:srgbClr val="FFFFFF"/>
          </a:solidFill>
          <a:latin typeface="+mj-lt"/>
          <a:ea typeface="+mj-ea"/>
          <a:cs typeface="+mj-cs"/>
          <a:sym typeface="Lucida Grande" charset="0"/>
        </a:defRPr>
      </a:lvl1pPr>
      <a:lvl2pPr algn="ctr" rtl="0" eaLnBrk="1" fontAlgn="base" hangingPunct="1">
        <a:spcBef>
          <a:spcPct val="0"/>
        </a:spcBef>
        <a:spcAft>
          <a:spcPct val="0"/>
        </a:spcAft>
        <a:defRPr sz="18000" b="1">
          <a:solidFill>
            <a:srgbClr val="FFFFFF"/>
          </a:solidFill>
          <a:latin typeface="Lucida Grande" charset="0"/>
          <a:ea typeface="ヒラギノ角ゴ ProN W6" charset="0"/>
          <a:cs typeface="ヒラギノ角ゴ ProN W6" charset="0"/>
          <a:sym typeface="Lucida Grande" charset="0"/>
        </a:defRPr>
      </a:lvl2pPr>
      <a:lvl3pPr algn="ctr" rtl="0" eaLnBrk="1" fontAlgn="base" hangingPunct="1">
        <a:spcBef>
          <a:spcPct val="0"/>
        </a:spcBef>
        <a:spcAft>
          <a:spcPct val="0"/>
        </a:spcAft>
        <a:defRPr sz="18000" b="1">
          <a:solidFill>
            <a:srgbClr val="FFFFFF"/>
          </a:solidFill>
          <a:latin typeface="Lucida Grande" charset="0"/>
          <a:ea typeface="ヒラギノ角ゴ ProN W6" charset="0"/>
          <a:cs typeface="ヒラギノ角ゴ ProN W6" charset="0"/>
          <a:sym typeface="Lucida Grande" charset="0"/>
        </a:defRPr>
      </a:lvl3pPr>
      <a:lvl4pPr algn="ctr" rtl="0" eaLnBrk="1" fontAlgn="base" hangingPunct="1">
        <a:spcBef>
          <a:spcPct val="0"/>
        </a:spcBef>
        <a:spcAft>
          <a:spcPct val="0"/>
        </a:spcAft>
        <a:defRPr sz="18000" b="1">
          <a:solidFill>
            <a:srgbClr val="FFFFFF"/>
          </a:solidFill>
          <a:latin typeface="Lucida Grande" charset="0"/>
          <a:ea typeface="ヒラギノ角ゴ ProN W6" charset="0"/>
          <a:cs typeface="ヒラギノ角ゴ ProN W6" charset="0"/>
          <a:sym typeface="Lucida Grande" charset="0"/>
        </a:defRPr>
      </a:lvl4pPr>
      <a:lvl5pPr algn="ctr" rtl="0" eaLnBrk="1" fontAlgn="base" hangingPunct="1">
        <a:spcBef>
          <a:spcPct val="0"/>
        </a:spcBef>
        <a:spcAft>
          <a:spcPct val="0"/>
        </a:spcAft>
        <a:defRPr sz="18000" b="1">
          <a:solidFill>
            <a:srgbClr val="FFFFFF"/>
          </a:solidFill>
          <a:latin typeface="Lucida Grande" charset="0"/>
          <a:ea typeface="ヒラギノ角ゴ ProN W6" charset="0"/>
          <a:cs typeface="ヒラギノ角ゴ ProN W6" charset="0"/>
          <a:sym typeface="Lucida Grande" charset="0"/>
        </a:defRPr>
      </a:lvl5pPr>
      <a:lvl6pPr marL="171450" algn="ctr" rtl="0" eaLnBrk="1" fontAlgn="base" hangingPunct="1">
        <a:spcBef>
          <a:spcPct val="0"/>
        </a:spcBef>
        <a:spcAft>
          <a:spcPct val="0"/>
        </a:spcAft>
        <a:defRPr sz="18000" b="1">
          <a:solidFill>
            <a:srgbClr val="FFFFFF"/>
          </a:solidFill>
          <a:latin typeface="Lucida Grande" charset="0"/>
          <a:ea typeface="ヒラギノ角ゴ ProN W6" charset="0"/>
          <a:cs typeface="ヒラギノ角ゴ ProN W6" charset="0"/>
          <a:sym typeface="Lucida Grande" charset="0"/>
        </a:defRPr>
      </a:lvl6pPr>
      <a:lvl7pPr marL="342900" algn="ctr" rtl="0" eaLnBrk="1" fontAlgn="base" hangingPunct="1">
        <a:spcBef>
          <a:spcPct val="0"/>
        </a:spcBef>
        <a:spcAft>
          <a:spcPct val="0"/>
        </a:spcAft>
        <a:defRPr sz="18000" b="1">
          <a:solidFill>
            <a:srgbClr val="FFFFFF"/>
          </a:solidFill>
          <a:latin typeface="Lucida Grande" charset="0"/>
          <a:ea typeface="ヒラギノ角ゴ ProN W6" charset="0"/>
          <a:cs typeface="ヒラギノ角ゴ ProN W6" charset="0"/>
          <a:sym typeface="Lucida Grande" charset="0"/>
        </a:defRPr>
      </a:lvl7pPr>
      <a:lvl8pPr marL="514350" algn="ctr" rtl="0" eaLnBrk="1" fontAlgn="base" hangingPunct="1">
        <a:spcBef>
          <a:spcPct val="0"/>
        </a:spcBef>
        <a:spcAft>
          <a:spcPct val="0"/>
        </a:spcAft>
        <a:defRPr sz="18000" b="1">
          <a:solidFill>
            <a:srgbClr val="FFFFFF"/>
          </a:solidFill>
          <a:latin typeface="Lucida Grande" charset="0"/>
          <a:ea typeface="ヒラギノ角ゴ ProN W6" charset="0"/>
          <a:cs typeface="ヒラギノ角ゴ ProN W6" charset="0"/>
          <a:sym typeface="Lucida Grande" charset="0"/>
        </a:defRPr>
      </a:lvl8pPr>
      <a:lvl9pPr marL="685800" algn="ctr" rtl="0" eaLnBrk="1" fontAlgn="base" hangingPunct="1">
        <a:spcBef>
          <a:spcPct val="0"/>
        </a:spcBef>
        <a:spcAft>
          <a:spcPct val="0"/>
        </a:spcAft>
        <a:defRPr sz="18000" b="1">
          <a:solidFill>
            <a:srgbClr val="FFFFFF"/>
          </a:solidFill>
          <a:latin typeface="Lucida Grande" charset="0"/>
          <a:ea typeface="ヒラギノ角ゴ ProN W6" charset="0"/>
          <a:cs typeface="ヒラギノ角ゴ ProN W6" charset="0"/>
          <a:sym typeface="Lucida Grande" charset="0"/>
        </a:defRPr>
      </a:lvl9pPr>
    </p:titleStyle>
    <p:bodyStyle>
      <a:lvl1pPr marL="128588" indent="-128588" algn="l" rtl="0" eaLnBrk="1" fontAlgn="base" hangingPunct="1">
        <a:spcBef>
          <a:spcPts val="750"/>
        </a:spcBef>
        <a:spcAft>
          <a:spcPct val="0"/>
        </a:spcAft>
        <a:buClr>
          <a:srgbClr val="000000"/>
        </a:buClr>
        <a:buSzPct val="100000"/>
        <a:buFont typeface="Arial" charset="0"/>
        <a:buChar char="•"/>
        <a:defRPr sz="3200">
          <a:solidFill>
            <a:schemeClr val="tx1"/>
          </a:solidFill>
          <a:latin typeface="+mn-lt"/>
          <a:ea typeface="+mn-ea"/>
          <a:cs typeface="+mn-cs"/>
          <a:sym typeface="Calibri" charset="0"/>
        </a:defRPr>
      </a:lvl1pPr>
      <a:lvl2pPr marL="277813" indent="-106363" algn="l" rtl="0" eaLnBrk="1" fontAlgn="base" hangingPunct="1">
        <a:spcBef>
          <a:spcPts val="675"/>
        </a:spcBef>
        <a:spcAft>
          <a:spcPct val="0"/>
        </a:spcAft>
        <a:buClr>
          <a:srgbClr val="000000"/>
        </a:buClr>
        <a:buSzPct val="100000"/>
        <a:buFont typeface="Arial" charset="0"/>
        <a:buChar char="–"/>
        <a:defRPr sz="2800">
          <a:solidFill>
            <a:schemeClr val="tx1"/>
          </a:solidFill>
          <a:latin typeface="+mn-lt"/>
          <a:ea typeface="+mn-ea"/>
          <a:cs typeface="+mn-cs"/>
          <a:sym typeface="Calibri" charset="0"/>
        </a:defRPr>
      </a:lvl2pPr>
      <a:lvl3pPr marL="428625" indent="-85725" algn="l" rtl="0" eaLnBrk="1" fontAlgn="base" hangingPunct="1">
        <a:spcBef>
          <a:spcPts val="563"/>
        </a:spcBef>
        <a:spcAft>
          <a:spcPct val="0"/>
        </a:spcAft>
        <a:buClr>
          <a:srgbClr val="000000"/>
        </a:buClr>
        <a:buSzPct val="100000"/>
        <a:buFont typeface="Arial" charset="0"/>
        <a:buChar char="•"/>
        <a:defRPr sz="2400">
          <a:solidFill>
            <a:schemeClr val="tx1"/>
          </a:solidFill>
          <a:latin typeface="+mn-lt"/>
          <a:ea typeface="+mn-ea"/>
          <a:cs typeface="+mn-cs"/>
          <a:sym typeface="Calibri" charset="0"/>
        </a:defRPr>
      </a:lvl3pPr>
      <a:lvl4pPr marL="600075" indent="-85725" algn="l" rtl="0" eaLnBrk="1" fontAlgn="base" hangingPunct="1">
        <a:spcBef>
          <a:spcPts val="488"/>
        </a:spcBef>
        <a:spcAft>
          <a:spcPct val="0"/>
        </a:spcAft>
        <a:buClr>
          <a:srgbClr val="000000"/>
        </a:buClr>
        <a:buSzPct val="100000"/>
        <a:buFont typeface="Arial" charset="0"/>
        <a:buChar char="–"/>
        <a:defRPr sz="2000">
          <a:solidFill>
            <a:schemeClr val="tx1"/>
          </a:solidFill>
          <a:latin typeface="+mn-lt"/>
          <a:ea typeface="+mn-ea"/>
          <a:cs typeface="+mn-cs"/>
          <a:sym typeface="Calibri" charset="0"/>
        </a:defRPr>
      </a:lvl4pPr>
      <a:lvl5pPr marL="771525" indent="-85725" algn="l" rtl="0" eaLnBrk="1" fontAlgn="base" hangingPunct="1">
        <a:spcBef>
          <a:spcPts val="488"/>
        </a:spcBef>
        <a:spcAft>
          <a:spcPct val="0"/>
        </a:spcAft>
        <a:buClr>
          <a:srgbClr val="000000"/>
        </a:buClr>
        <a:buSzPct val="100000"/>
        <a:buFont typeface="Arial" charset="0"/>
        <a:buChar char="»"/>
        <a:defRPr sz="2000">
          <a:solidFill>
            <a:schemeClr val="tx1"/>
          </a:solidFill>
          <a:latin typeface="+mn-lt"/>
          <a:ea typeface="+mn-ea"/>
          <a:cs typeface="+mn-cs"/>
          <a:sym typeface="Calibri" charset="0"/>
        </a:defRPr>
      </a:lvl5pPr>
      <a:lvl6pPr marL="942975" indent="-85725" algn="l" rtl="0" eaLnBrk="1" fontAlgn="base" hangingPunct="1">
        <a:spcBef>
          <a:spcPts val="488"/>
        </a:spcBef>
        <a:spcAft>
          <a:spcPct val="0"/>
        </a:spcAft>
        <a:buClr>
          <a:srgbClr val="000000"/>
        </a:buClr>
        <a:buSzPct val="100000"/>
        <a:buFont typeface="Arial" charset="0"/>
        <a:buChar char="»"/>
        <a:defRPr sz="2000">
          <a:solidFill>
            <a:schemeClr val="tx1"/>
          </a:solidFill>
          <a:latin typeface="+mn-lt"/>
          <a:ea typeface="+mn-ea"/>
          <a:cs typeface="+mn-cs"/>
          <a:sym typeface="Calibri" charset="0"/>
        </a:defRPr>
      </a:lvl6pPr>
      <a:lvl7pPr marL="1114425" indent="-85725" algn="l" rtl="0" eaLnBrk="1" fontAlgn="base" hangingPunct="1">
        <a:spcBef>
          <a:spcPts val="488"/>
        </a:spcBef>
        <a:spcAft>
          <a:spcPct val="0"/>
        </a:spcAft>
        <a:buClr>
          <a:srgbClr val="000000"/>
        </a:buClr>
        <a:buSzPct val="100000"/>
        <a:buFont typeface="Arial" charset="0"/>
        <a:buChar char="»"/>
        <a:defRPr sz="2000">
          <a:solidFill>
            <a:schemeClr val="tx1"/>
          </a:solidFill>
          <a:latin typeface="+mn-lt"/>
          <a:ea typeface="+mn-ea"/>
          <a:cs typeface="+mn-cs"/>
          <a:sym typeface="Calibri" charset="0"/>
        </a:defRPr>
      </a:lvl7pPr>
      <a:lvl8pPr marL="1285875" indent="-85725" algn="l" rtl="0" eaLnBrk="1" fontAlgn="base" hangingPunct="1">
        <a:spcBef>
          <a:spcPts val="488"/>
        </a:spcBef>
        <a:spcAft>
          <a:spcPct val="0"/>
        </a:spcAft>
        <a:buClr>
          <a:srgbClr val="000000"/>
        </a:buClr>
        <a:buSzPct val="100000"/>
        <a:buFont typeface="Arial" charset="0"/>
        <a:buChar char="»"/>
        <a:defRPr sz="2000">
          <a:solidFill>
            <a:schemeClr val="tx1"/>
          </a:solidFill>
          <a:latin typeface="+mn-lt"/>
          <a:ea typeface="+mn-ea"/>
          <a:cs typeface="+mn-cs"/>
          <a:sym typeface="Calibri" charset="0"/>
        </a:defRPr>
      </a:lvl8pPr>
      <a:lvl9pPr marL="1457325" indent="-85725" algn="l" rtl="0" eaLnBrk="1" fontAlgn="base" hangingPunct="1">
        <a:spcBef>
          <a:spcPts val="488"/>
        </a:spcBef>
        <a:spcAft>
          <a:spcPct val="0"/>
        </a:spcAft>
        <a:buClr>
          <a:srgbClr val="000000"/>
        </a:buClr>
        <a:buSzPct val="100000"/>
        <a:buFont typeface="Arial" charset="0"/>
        <a:buChar char="»"/>
        <a:defRPr sz="2000">
          <a:solidFill>
            <a:schemeClr val="tx1"/>
          </a:solidFill>
          <a:latin typeface="+mn-lt"/>
          <a:ea typeface="+mn-ea"/>
          <a:cs typeface="+mn-cs"/>
          <a:sym typeface="Calibri" charset="0"/>
        </a:defRPr>
      </a:lvl9pPr>
    </p:bodyStyle>
    <p:otherStyle>
      <a:defPPr>
        <a:defRPr lang="en-US"/>
      </a:defPPr>
      <a:lvl1pPr marL="0" algn="l" defTabSz="342900" rtl="0" eaLnBrk="1" latinLnBrk="0" hangingPunct="1">
        <a:defRPr sz="700" kern="1200">
          <a:solidFill>
            <a:schemeClr val="tx1"/>
          </a:solidFill>
          <a:latin typeface="+mn-lt"/>
          <a:ea typeface="+mn-ea"/>
          <a:cs typeface="+mn-cs"/>
        </a:defRPr>
      </a:lvl1pPr>
      <a:lvl2pPr marL="171450" algn="l" defTabSz="342900" rtl="0" eaLnBrk="1" latinLnBrk="0" hangingPunct="1">
        <a:defRPr sz="700" kern="1200">
          <a:solidFill>
            <a:schemeClr val="tx1"/>
          </a:solidFill>
          <a:latin typeface="+mn-lt"/>
          <a:ea typeface="+mn-ea"/>
          <a:cs typeface="+mn-cs"/>
        </a:defRPr>
      </a:lvl2pPr>
      <a:lvl3pPr marL="342900" algn="l" defTabSz="342900" rtl="0" eaLnBrk="1" latinLnBrk="0" hangingPunct="1">
        <a:defRPr sz="700" kern="1200">
          <a:solidFill>
            <a:schemeClr val="tx1"/>
          </a:solidFill>
          <a:latin typeface="+mn-lt"/>
          <a:ea typeface="+mn-ea"/>
          <a:cs typeface="+mn-cs"/>
        </a:defRPr>
      </a:lvl3pPr>
      <a:lvl4pPr marL="514350" algn="l" defTabSz="342900" rtl="0" eaLnBrk="1" latinLnBrk="0" hangingPunct="1">
        <a:defRPr sz="700" kern="1200">
          <a:solidFill>
            <a:schemeClr val="tx1"/>
          </a:solidFill>
          <a:latin typeface="+mn-lt"/>
          <a:ea typeface="+mn-ea"/>
          <a:cs typeface="+mn-cs"/>
        </a:defRPr>
      </a:lvl4pPr>
      <a:lvl5pPr marL="685800" algn="l" defTabSz="342900" rtl="0" eaLnBrk="1" latinLnBrk="0" hangingPunct="1">
        <a:defRPr sz="700" kern="1200">
          <a:solidFill>
            <a:schemeClr val="tx1"/>
          </a:solidFill>
          <a:latin typeface="+mn-lt"/>
          <a:ea typeface="+mn-ea"/>
          <a:cs typeface="+mn-cs"/>
        </a:defRPr>
      </a:lvl5pPr>
      <a:lvl6pPr marL="857250" algn="l" defTabSz="342900" rtl="0" eaLnBrk="1" latinLnBrk="0" hangingPunct="1">
        <a:defRPr sz="700" kern="1200">
          <a:solidFill>
            <a:schemeClr val="tx1"/>
          </a:solidFill>
          <a:latin typeface="+mn-lt"/>
          <a:ea typeface="+mn-ea"/>
          <a:cs typeface="+mn-cs"/>
        </a:defRPr>
      </a:lvl6pPr>
      <a:lvl7pPr marL="1028700" algn="l" defTabSz="342900" rtl="0" eaLnBrk="1" latinLnBrk="0" hangingPunct="1">
        <a:defRPr sz="700" kern="1200">
          <a:solidFill>
            <a:schemeClr val="tx1"/>
          </a:solidFill>
          <a:latin typeface="+mn-lt"/>
          <a:ea typeface="+mn-ea"/>
          <a:cs typeface="+mn-cs"/>
        </a:defRPr>
      </a:lvl7pPr>
      <a:lvl8pPr marL="1200150" algn="l" defTabSz="342900" rtl="0" eaLnBrk="1" latinLnBrk="0" hangingPunct="1">
        <a:defRPr sz="700" kern="1200">
          <a:solidFill>
            <a:schemeClr val="tx1"/>
          </a:solidFill>
          <a:latin typeface="+mn-lt"/>
          <a:ea typeface="+mn-ea"/>
          <a:cs typeface="+mn-cs"/>
        </a:defRPr>
      </a:lvl8pPr>
      <a:lvl9pPr marL="1371600" algn="l" defTabSz="342900" rtl="0" eaLnBrk="1" latinLnBrk="0" hangingPunct="1">
        <a:defRPr sz="7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4578" name="Rectangle 1"/>
          <p:cNvSpPr>
            <a:spLocks noGrp="1" noChangeArrowheads="1"/>
          </p:cNvSpPr>
          <p:nvPr>
            <p:ph type="title"/>
          </p:nvPr>
        </p:nvSpPr>
        <p:spPr bwMode="auto">
          <a:xfrm>
            <a:off x="0" y="1714500"/>
            <a:ext cx="9144000" cy="170497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 uri="{FAA26D3D-D897-4be2-8F04-BA451C77F1D7}">
              <ma14:placeholderFlag xmlns="" xmlns:ma14="http://schemas.microsoft.com/office/mac/drawingml/2011/main" val="1"/>
            </a:ext>
          </a:extLst>
        </p:spPr>
        <p:txBody>
          <a:bodyPr vert="horz" wrap="square" lIns="14288" tIns="14288" rIns="14288" bIns="14288" numCol="1" anchor="t" anchorCtr="0" compatLnSpc="1">
            <a:prstTxWarp prst="textNoShape">
              <a:avLst/>
            </a:prstTxWarp>
          </a:bodyPr>
          <a:lstStyle/>
          <a:p>
            <a:pPr lvl="0"/>
            <a:r>
              <a:rPr lang="en-US">
                <a:sym typeface="Lucida Grande" charset="0"/>
              </a:rPr>
              <a:t>Click to edit Master title style</a:t>
            </a:r>
          </a:p>
        </p:txBody>
      </p:sp>
    </p:spTree>
    <p:extLst>
      <p:ext uri="{BB962C8B-B14F-4D97-AF65-F5344CB8AC3E}">
        <p14:creationId xmlns:p14="http://schemas.microsoft.com/office/powerpoint/2010/main" val="1169475080"/>
      </p:ext>
    </p:extLst>
  </p:cSld>
  <p:clrMap bg1="lt1" tx1="dk1" bg2="lt2" tx2="dk2" accent1="accent1" accent2="accent2" accent3="accent3" accent4="accent4" accent5="accent5" accent6="accent6" hlink="hlink" folHlink="folHlink"/>
  <p:sldLayoutIdLst>
    <p:sldLayoutId id="2147484201" r:id="rId1"/>
    <p:sldLayoutId id="2147484202" r:id="rId2"/>
    <p:sldLayoutId id="2147484203" r:id="rId3"/>
    <p:sldLayoutId id="2147484204" r:id="rId4"/>
    <p:sldLayoutId id="2147484205" r:id="rId5"/>
    <p:sldLayoutId id="2147484206" r:id="rId6"/>
    <p:sldLayoutId id="2147484207" r:id="rId7"/>
    <p:sldLayoutId id="2147484208" r:id="rId8"/>
    <p:sldLayoutId id="2147484209" r:id="rId9"/>
    <p:sldLayoutId id="2147484210" r:id="rId10"/>
    <p:sldLayoutId id="2147484211" r:id="rId11"/>
  </p:sldLayoutIdLst>
  <p:transition/>
  <p:txStyles>
    <p:titleStyle>
      <a:lvl1pPr algn="ctr" rtl="0" eaLnBrk="1" fontAlgn="base" hangingPunct="1">
        <a:spcBef>
          <a:spcPct val="0"/>
        </a:spcBef>
        <a:spcAft>
          <a:spcPct val="0"/>
        </a:spcAft>
        <a:defRPr sz="9000" b="1">
          <a:solidFill>
            <a:srgbClr val="FFFFFF"/>
          </a:solidFill>
          <a:latin typeface="+mj-lt"/>
          <a:ea typeface="+mj-ea"/>
          <a:cs typeface="+mj-cs"/>
          <a:sym typeface="Lucida Grande" charset="0"/>
        </a:defRPr>
      </a:lvl1pPr>
      <a:lvl2pPr algn="ctr" rtl="0" eaLnBrk="1" fontAlgn="base" hangingPunct="1">
        <a:spcBef>
          <a:spcPct val="0"/>
        </a:spcBef>
        <a:spcAft>
          <a:spcPct val="0"/>
        </a:spcAft>
        <a:defRPr sz="9000" b="1">
          <a:solidFill>
            <a:srgbClr val="FFFFFF"/>
          </a:solidFill>
          <a:latin typeface="Lucida Grande" charset="0"/>
          <a:ea typeface="ヒラギノ角ゴ ProN W6" charset="0"/>
          <a:cs typeface="ヒラギノ角ゴ ProN W6" charset="0"/>
          <a:sym typeface="Lucida Grande" charset="0"/>
        </a:defRPr>
      </a:lvl2pPr>
      <a:lvl3pPr algn="ctr" rtl="0" eaLnBrk="1" fontAlgn="base" hangingPunct="1">
        <a:spcBef>
          <a:spcPct val="0"/>
        </a:spcBef>
        <a:spcAft>
          <a:spcPct val="0"/>
        </a:spcAft>
        <a:defRPr sz="9000" b="1">
          <a:solidFill>
            <a:srgbClr val="FFFFFF"/>
          </a:solidFill>
          <a:latin typeface="Lucida Grande" charset="0"/>
          <a:ea typeface="ヒラギノ角ゴ ProN W6" charset="0"/>
          <a:cs typeface="ヒラギノ角ゴ ProN W6" charset="0"/>
          <a:sym typeface="Lucida Grande" charset="0"/>
        </a:defRPr>
      </a:lvl3pPr>
      <a:lvl4pPr algn="ctr" rtl="0" eaLnBrk="1" fontAlgn="base" hangingPunct="1">
        <a:spcBef>
          <a:spcPct val="0"/>
        </a:spcBef>
        <a:spcAft>
          <a:spcPct val="0"/>
        </a:spcAft>
        <a:defRPr sz="9000" b="1">
          <a:solidFill>
            <a:srgbClr val="FFFFFF"/>
          </a:solidFill>
          <a:latin typeface="Lucida Grande" charset="0"/>
          <a:ea typeface="ヒラギノ角ゴ ProN W6" charset="0"/>
          <a:cs typeface="ヒラギノ角ゴ ProN W6" charset="0"/>
          <a:sym typeface="Lucida Grande" charset="0"/>
        </a:defRPr>
      </a:lvl4pPr>
      <a:lvl5pPr algn="ctr" rtl="0" eaLnBrk="1" fontAlgn="base" hangingPunct="1">
        <a:spcBef>
          <a:spcPct val="0"/>
        </a:spcBef>
        <a:spcAft>
          <a:spcPct val="0"/>
        </a:spcAft>
        <a:defRPr sz="9000" b="1">
          <a:solidFill>
            <a:srgbClr val="FFFFFF"/>
          </a:solidFill>
          <a:latin typeface="Lucida Grande" charset="0"/>
          <a:ea typeface="ヒラギノ角ゴ ProN W6" charset="0"/>
          <a:cs typeface="ヒラギノ角ゴ ProN W6" charset="0"/>
          <a:sym typeface="Lucida Grande" charset="0"/>
        </a:defRPr>
      </a:lvl5pPr>
      <a:lvl6pPr marL="171450" algn="ctr" rtl="0" eaLnBrk="1" fontAlgn="base" hangingPunct="1">
        <a:spcBef>
          <a:spcPct val="0"/>
        </a:spcBef>
        <a:spcAft>
          <a:spcPct val="0"/>
        </a:spcAft>
        <a:defRPr sz="9000" b="1">
          <a:solidFill>
            <a:srgbClr val="FFFFFF"/>
          </a:solidFill>
          <a:latin typeface="Lucida Grande" charset="0"/>
          <a:ea typeface="ヒラギノ角ゴ ProN W6" charset="0"/>
          <a:cs typeface="ヒラギノ角ゴ ProN W6" charset="0"/>
          <a:sym typeface="Lucida Grande" charset="0"/>
        </a:defRPr>
      </a:lvl6pPr>
      <a:lvl7pPr marL="342900" algn="ctr" rtl="0" eaLnBrk="1" fontAlgn="base" hangingPunct="1">
        <a:spcBef>
          <a:spcPct val="0"/>
        </a:spcBef>
        <a:spcAft>
          <a:spcPct val="0"/>
        </a:spcAft>
        <a:defRPr sz="9000" b="1">
          <a:solidFill>
            <a:srgbClr val="FFFFFF"/>
          </a:solidFill>
          <a:latin typeface="Lucida Grande" charset="0"/>
          <a:ea typeface="ヒラギノ角ゴ ProN W6" charset="0"/>
          <a:cs typeface="ヒラギノ角ゴ ProN W6" charset="0"/>
          <a:sym typeface="Lucida Grande" charset="0"/>
        </a:defRPr>
      </a:lvl7pPr>
      <a:lvl8pPr marL="514350" algn="ctr" rtl="0" eaLnBrk="1" fontAlgn="base" hangingPunct="1">
        <a:spcBef>
          <a:spcPct val="0"/>
        </a:spcBef>
        <a:spcAft>
          <a:spcPct val="0"/>
        </a:spcAft>
        <a:defRPr sz="9000" b="1">
          <a:solidFill>
            <a:srgbClr val="FFFFFF"/>
          </a:solidFill>
          <a:latin typeface="Lucida Grande" charset="0"/>
          <a:ea typeface="ヒラギノ角ゴ ProN W6" charset="0"/>
          <a:cs typeface="ヒラギノ角ゴ ProN W6" charset="0"/>
          <a:sym typeface="Lucida Grande" charset="0"/>
        </a:defRPr>
      </a:lvl8pPr>
      <a:lvl9pPr marL="685800" algn="ctr" rtl="0" eaLnBrk="1" fontAlgn="base" hangingPunct="1">
        <a:spcBef>
          <a:spcPct val="0"/>
        </a:spcBef>
        <a:spcAft>
          <a:spcPct val="0"/>
        </a:spcAft>
        <a:defRPr sz="9000" b="1">
          <a:solidFill>
            <a:srgbClr val="FFFFFF"/>
          </a:solidFill>
          <a:latin typeface="Lucida Grande" charset="0"/>
          <a:ea typeface="ヒラギノ角ゴ ProN W6" charset="0"/>
          <a:cs typeface="ヒラギノ角ゴ ProN W6" charset="0"/>
          <a:sym typeface="Lucida Grande" charset="0"/>
        </a:defRPr>
      </a:lvl9pPr>
    </p:titleStyle>
    <p:bodyStyle>
      <a:lvl1pPr marL="128588" indent="-128588" algn="l" rtl="0" eaLnBrk="1" fontAlgn="base" hangingPunct="1">
        <a:spcBef>
          <a:spcPts val="750"/>
        </a:spcBef>
        <a:spcAft>
          <a:spcPct val="0"/>
        </a:spcAft>
        <a:buClr>
          <a:srgbClr val="000000"/>
        </a:buClr>
        <a:buSzPct val="100000"/>
        <a:buFont typeface="Arial" charset="0"/>
        <a:buChar char="•"/>
        <a:defRPr sz="3200">
          <a:solidFill>
            <a:schemeClr val="tx1"/>
          </a:solidFill>
          <a:latin typeface="+mn-lt"/>
          <a:ea typeface="+mn-ea"/>
          <a:cs typeface="+mn-cs"/>
          <a:sym typeface="Calibri" charset="0"/>
        </a:defRPr>
      </a:lvl1pPr>
      <a:lvl2pPr marL="277813" indent="-106363" algn="l" rtl="0" eaLnBrk="1" fontAlgn="base" hangingPunct="1">
        <a:spcBef>
          <a:spcPts val="675"/>
        </a:spcBef>
        <a:spcAft>
          <a:spcPct val="0"/>
        </a:spcAft>
        <a:buClr>
          <a:srgbClr val="000000"/>
        </a:buClr>
        <a:buSzPct val="100000"/>
        <a:buFont typeface="Arial" charset="0"/>
        <a:buChar char="–"/>
        <a:defRPr sz="2800">
          <a:solidFill>
            <a:schemeClr val="tx1"/>
          </a:solidFill>
          <a:latin typeface="+mn-lt"/>
          <a:ea typeface="+mn-ea"/>
          <a:cs typeface="+mn-cs"/>
          <a:sym typeface="Calibri" charset="0"/>
        </a:defRPr>
      </a:lvl2pPr>
      <a:lvl3pPr marL="428625" indent="-85725" algn="l" rtl="0" eaLnBrk="1" fontAlgn="base" hangingPunct="1">
        <a:spcBef>
          <a:spcPts val="563"/>
        </a:spcBef>
        <a:spcAft>
          <a:spcPct val="0"/>
        </a:spcAft>
        <a:buClr>
          <a:srgbClr val="000000"/>
        </a:buClr>
        <a:buSzPct val="100000"/>
        <a:buFont typeface="Arial" charset="0"/>
        <a:buChar char="•"/>
        <a:defRPr sz="2400">
          <a:solidFill>
            <a:schemeClr val="tx1"/>
          </a:solidFill>
          <a:latin typeface="+mn-lt"/>
          <a:ea typeface="+mn-ea"/>
          <a:cs typeface="+mn-cs"/>
          <a:sym typeface="Calibri" charset="0"/>
        </a:defRPr>
      </a:lvl3pPr>
      <a:lvl4pPr marL="600075" indent="-85725" algn="l" rtl="0" eaLnBrk="1" fontAlgn="base" hangingPunct="1">
        <a:spcBef>
          <a:spcPts val="488"/>
        </a:spcBef>
        <a:spcAft>
          <a:spcPct val="0"/>
        </a:spcAft>
        <a:buClr>
          <a:srgbClr val="000000"/>
        </a:buClr>
        <a:buSzPct val="100000"/>
        <a:buFont typeface="Arial" charset="0"/>
        <a:buChar char="–"/>
        <a:defRPr sz="2000">
          <a:solidFill>
            <a:schemeClr val="tx1"/>
          </a:solidFill>
          <a:latin typeface="+mn-lt"/>
          <a:ea typeface="+mn-ea"/>
          <a:cs typeface="+mn-cs"/>
          <a:sym typeface="Calibri" charset="0"/>
        </a:defRPr>
      </a:lvl4pPr>
      <a:lvl5pPr marL="771525" indent="-85725" algn="l" rtl="0" eaLnBrk="1" fontAlgn="base" hangingPunct="1">
        <a:spcBef>
          <a:spcPts val="488"/>
        </a:spcBef>
        <a:spcAft>
          <a:spcPct val="0"/>
        </a:spcAft>
        <a:buClr>
          <a:srgbClr val="000000"/>
        </a:buClr>
        <a:buSzPct val="100000"/>
        <a:buFont typeface="Arial" charset="0"/>
        <a:buChar char="»"/>
        <a:defRPr sz="2000">
          <a:solidFill>
            <a:schemeClr val="tx1"/>
          </a:solidFill>
          <a:latin typeface="+mn-lt"/>
          <a:ea typeface="+mn-ea"/>
          <a:cs typeface="+mn-cs"/>
          <a:sym typeface="Calibri" charset="0"/>
        </a:defRPr>
      </a:lvl5pPr>
      <a:lvl6pPr marL="942975" indent="-85725" algn="l" rtl="0" eaLnBrk="1" fontAlgn="base" hangingPunct="1">
        <a:spcBef>
          <a:spcPts val="488"/>
        </a:spcBef>
        <a:spcAft>
          <a:spcPct val="0"/>
        </a:spcAft>
        <a:buClr>
          <a:srgbClr val="000000"/>
        </a:buClr>
        <a:buSzPct val="100000"/>
        <a:buFont typeface="Arial" charset="0"/>
        <a:buChar char="»"/>
        <a:defRPr sz="2000">
          <a:solidFill>
            <a:schemeClr val="tx1"/>
          </a:solidFill>
          <a:latin typeface="+mn-lt"/>
          <a:ea typeface="+mn-ea"/>
          <a:cs typeface="+mn-cs"/>
          <a:sym typeface="Calibri" charset="0"/>
        </a:defRPr>
      </a:lvl6pPr>
      <a:lvl7pPr marL="1114425" indent="-85725" algn="l" rtl="0" eaLnBrk="1" fontAlgn="base" hangingPunct="1">
        <a:spcBef>
          <a:spcPts val="488"/>
        </a:spcBef>
        <a:spcAft>
          <a:spcPct val="0"/>
        </a:spcAft>
        <a:buClr>
          <a:srgbClr val="000000"/>
        </a:buClr>
        <a:buSzPct val="100000"/>
        <a:buFont typeface="Arial" charset="0"/>
        <a:buChar char="»"/>
        <a:defRPr sz="2000">
          <a:solidFill>
            <a:schemeClr val="tx1"/>
          </a:solidFill>
          <a:latin typeface="+mn-lt"/>
          <a:ea typeface="+mn-ea"/>
          <a:cs typeface="+mn-cs"/>
          <a:sym typeface="Calibri" charset="0"/>
        </a:defRPr>
      </a:lvl7pPr>
      <a:lvl8pPr marL="1285875" indent="-85725" algn="l" rtl="0" eaLnBrk="1" fontAlgn="base" hangingPunct="1">
        <a:spcBef>
          <a:spcPts val="488"/>
        </a:spcBef>
        <a:spcAft>
          <a:spcPct val="0"/>
        </a:spcAft>
        <a:buClr>
          <a:srgbClr val="000000"/>
        </a:buClr>
        <a:buSzPct val="100000"/>
        <a:buFont typeface="Arial" charset="0"/>
        <a:buChar char="»"/>
        <a:defRPr sz="2000">
          <a:solidFill>
            <a:schemeClr val="tx1"/>
          </a:solidFill>
          <a:latin typeface="+mn-lt"/>
          <a:ea typeface="+mn-ea"/>
          <a:cs typeface="+mn-cs"/>
          <a:sym typeface="Calibri" charset="0"/>
        </a:defRPr>
      </a:lvl8pPr>
      <a:lvl9pPr marL="1457325" indent="-85725" algn="l" rtl="0" eaLnBrk="1" fontAlgn="base" hangingPunct="1">
        <a:spcBef>
          <a:spcPts val="488"/>
        </a:spcBef>
        <a:spcAft>
          <a:spcPct val="0"/>
        </a:spcAft>
        <a:buClr>
          <a:srgbClr val="000000"/>
        </a:buClr>
        <a:buSzPct val="100000"/>
        <a:buFont typeface="Arial" charset="0"/>
        <a:buChar char="»"/>
        <a:defRPr sz="2000">
          <a:solidFill>
            <a:schemeClr val="tx1"/>
          </a:solidFill>
          <a:latin typeface="+mn-lt"/>
          <a:ea typeface="+mn-ea"/>
          <a:cs typeface="+mn-cs"/>
          <a:sym typeface="Calibri" charset="0"/>
        </a:defRPr>
      </a:lvl9pPr>
    </p:bodyStyle>
    <p:otherStyle>
      <a:defPPr>
        <a:defRPr lang="en-US"/>
      </a:defPPr>
      <a:lvl1pPr marL="0" algn="l" defTabSz="342900" rtl="0" eaLnBrk="1" latinLnBrk="0" hangingPunct="1">
        <a:defRPr sz="700" kern="1200">
          <a:solidFill>
            <a:schemeClr val="tx1"/>
          </a:solidFill>
          <a:latin typeface="+mn-lt"/>
          <a:ea typeface="+mn-ea"/>
          <a:cs typeface="+mn-cs"/>
        </a:defRPr>
      </a:lvl1pPr>
      <a:lvl2pPr marL="171450" algn="l" defTabSz="342900" rtl="0" eaLnBrk="1" latinLnBrk="0" hangingPunct="1">
        <a:defRPr sz="700" kern="1200">
          <a:solidFill>
            <a:schemeClr val="tx1"/>
          </a:solidFill>
          <a:latin typeface="+mn-lt"/>
          <a:ea typeface="+mn-ea"/>
          <a:cs typeface="+mn-cs"/>
        </a:defRPr>
      </a:lvl2pPr>
      <a:lvl3pPr marL="342900" algn="l" defTabSz="342900" rtl="0" eaLnBrk="1" latinLnBrk="0" hangingPunct="1">
        <a:defRPr sz="700" kern="1200">
          <a:solidFill>
            <a:schemeClr val="tx1"/>
          </a:solidFill>
          <a:latin typeface="+mn-lt"/>
          <a:ea typeface="+mn-ea"/>
          <a:cs typeface="+mn-cs"/>
        </a:defRPr>
      </a:lvl3pPr>
      <a:lvl4pPr marL="514350" algn="l" defTabSz="342900" rtl="0" eaLnBrk="1" latinLnBrk="0" hangingPunct="1">
        <a:defRPr sz="700" kern="1200">
          <a:solidFill>
            <a:schemeClr val="tx1"/>
          </a:solidFill>
          <a:latin typeface="+mn-lt"/>
          <a:ea typeface="+mn-ea"/>
          <a:cs typeface="+mn-cs"/>
        </a:defRPr>
      </a:lvl4pPr>
      <a:lvl5pPr marL="685800" algn="l" defTabSz="342900" rtl="0" eaLnBrk="1" latinLnBrk="0" hangingPunct="1">
        <a:defRPr sz="700" kern="1200">
          <a:solidFill>
            <a:schemeClr val="tx1"/>
          </a:solidFill>
          <a:latin typeface="+mn-lt"/>
          <a:ea typeface="+mn-ea"/>
          <a:cs typeface="+mn-cs"/>
        </a:defRPr>
      </a:lvl5pPr>
      <a:lvl6pPr marL="857250" algn="l" defTabSz="342900" rtl="0" eaLnBrk="1" latinLnBrk="0" hangingPunct="1">
        <a:defRPr sz="700" kern="1200">
          <a:solidFill>
            <a:schemeClr val="tx1"/>
          </a:solidFill>
          <a:latin typeface="+mn-lt"/>
          <a:ea typeface="+mn-ea"/>
          <a:cs typeface="+mn-cs"/>
        </a:defRPr>
      </a:lvl6pPr>
      <a:lvl7pPr marL="1028700" algn="l" defTabSz="342900" rtl="0" eaLnBrk="1" latinLnBrk="0" hangingPunct="1">
        <a:defRPr sz="700" kern="1200">
          <a:solidFill>
            <a:schemeClr val="tx1"/>
          </a:solidFill>
          <a:latin typeface="+mn-lt"/>
          <a:ea typeface="+mn-ea"/>
          <a:cs typeface="+mn-cs"/>
        </a:defRPr>
      </a:lvl7pPr>
      <a:lvl8pPr marL="1200150" algn="l" defTabSz="342900" rtl="0" eaLnBrk="1" latinLnBrk="0" hangingPunct="1">
        <a:defRPr sz="700" kern="1200">
          <a:solidFill>
            <a:schemeClr val="tx1"/>
          </a:solidFill>
          <a:latin typeface="+mn-lt"/>
          <a:ea typeface="+mn-ea"/>
          <a:cs typeface="+mn-cs"/>
        </a:defRPr>
      </a:lvl8pPr>
      <a:lvl9pPr marL="1371600" algn="l" defTabSz="342900" rtl="0" eaLnBrk="1" latinLnBrk="0" hangingPunct="1">
        <a:defRPr sz="7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50" name="Rectangle 1"/>
          <p:cNvSpPr>
            <a:spLocks noGrp="1" noChangeArrowheads="1"/>
          </p:cNvSpPr>
          <p:nvPr>
            <p:ph type="title"/>
          </p:nvPr>
        </p:nvSpPr>
        <p:spPr bwMode="auto">
          <a:xfrm>
            <a:off x="457200" y="200025"/>
            <a:ext cx="8229600" cy="82867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 uri="{FAA26D3D-D897-4be2-8F04-BA451C77F1D7}">
              <ma14:placeholderFlag xmlns="" xmlns:ma14="http://schemas.microsoft.com/office/mac/drawingml/2011/main" val="1"/>
            </a:ext>
          </a:extLst>
        </p:spPr>
        <p:txBody>
          <a:bodyPr vert="horz" wrap="square" lIns="14288" tIns="14288" rIns="14288" bIns="14288" numCol="1" anchor="t" anchorCtr="0" compatLnSpc="1">
            <a:prstTxWarp prst="textNoShape">
              <a:avLst/>
            </a:prstTxWarp>
          </a:bodyPr>
          <a:lstStyle/>
          <a:p>
            <a:pPr lvl="0"/>
            <a:r>
              <a:rPr lang="en-US">
                <a:sym typeface="Lucida Grande" charset="0"/>
              </a:rPr>
              <a:t>Click to edit Master title style</a:t>
            </a:r>
          </a:p>
        </p:txBody>
      </p:sp>
      <p:sp>
        <p:nvSpPr>
          <p:cNvPr id="2051" name="Rectangle 2"/>
          <p:cNvSpPr>
            <a:spLocks noGrp="1" noChangeArrowheads="1"/>
          </p:cNvSpPr>
          <p:nvPr>
            <p:ph type="body" idx="1"/>
          </p:nvPr>
        </p:nvSpPr>
        <p:spPr bwMode="auto">
          <a:xfrm>
            <a:off x="842963" y="1028700"/>
            <a:ext cx="7458075" cy="3976688"/>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 uri="{FAA26D3D-D897-4be2-8F04-BA451C77F1D7}">
              <ma14:placeholderFlag xmlns="" xmlns:ma14="http://schemas.microsoft.com/office/mac/drawingml/2011/main" val="1"/>
            </a:ext>
          </a:extLst>
        </p:spPr>
        <p:txBody>
          <a:bodyPr vert="horz" wrap="square" lIns="14288" tIns="14288" rIns="14288" bIns="14288" numCol="1" anchor="t" anchorCtr="0" compatLnSpc="1">
            <a:prstTxWarp prst="textNoShape">
              <a:avLst/>
            </a:prstTxWarp>
          </a:bodyPr>
          <a:lstStyle/>
          <a:p>
            <a:pPr lvl="0"/>
            <a:r>
              <a:rPr lang="en-US">
                <a:sym typeface="Lucida Grande" charset="0"/>
              </a:rPr>
              <a:t>Click to edit Master text styles</a:t>
            </a:r>
          </a:p>
          <a:p>
            <a:pPr lvl="1"/>
            <a:r>
              <a:rPr lang="en-US">
                <a:sym typeface="Lucida Grande" charset="0"/>
              </a:rPr>
              <a:t>Second level</a:t>
            </a:r>
          </a:p>
          <a:p>
            <a:pPr lvl="2"/>
            <a:r>
              <a:rPr lang="en-US">
                <a:sym typeface="Lucida Grande" charset="0"/>
              </a:rPr>
              <a:t>Third level</a:t>
            </a:r>
          </a:p>
          <a:p>
            <a:pPr lvl="3"/>
            <a:r>
              <a:rPr lang="en-US">
                <a:sym typeface="Lucida Grande" charset="0"/>
              </a:rPr>
              <a:t>Fourth level</a:t>
            </a:r>
          </a:p>
          <a:p>
            <a:pPr lvl="4"/>
            <a:r>
              <a:rPr lang="en-US">
                <a:sym typeface="Lucida Grande" charset="0"/>
              </a:rPr>
              <a:t>Fifth level</a:t>
            </a:r>
          </a:p>
        </p:txBody>
      </p:sp>
    </p:spTree>
    <p:extLst>
      <p:ext uri="{BB962C8B-B14F-4D97-AF65-F5344CB8AC3E}">
        <p14:creationId xmlns:p14="http://schemas.microsoft.com/office/powerpoint/2010/main" val="2159262366"/>
      </p:ext>
    </p:extLst>
  </p:cSld>
  <p:clrMap bg1="lt1" tx1="dk1" bg2="lt2" tx2="dk2" accent1="accent1" accent2="accent2" accent3="accent3" accent4="accent4" accent5="accent5" accent6="accent6" hlink="hlink" folHlink="folHlink"/>
  <p:sldLayoutIdLst>
    <p:sldLayoutId id="2147484225" r:id="rId1"/>
    <p:sldLayoutId id="2147484226" r:id="rId2"/>
    <p:sldLayoutId id="2147484227" r:id="rId3"/>
    <p:sldLayoutId id="2147484228" r:id="rId4"/>
    <p:sldLayoutId id="2147484229" r:id="rId5"/>
    <p:sldLayoutId id="2147484230" r:id="rId6"/>
    <p:sldLayoutId id="2147484231" r:id="rId7"/>
    <p:sldLayoutId id="2147484232" r:id="rId8"/>
    <p:sldLayoutId id="2147484233" r:id="rId9"/>
    <p:sldLayoutId id="2147484234" r:id="rId10"/>
    <p:sldLayoutId id="2147484235" r:id="rId11"/>
  </p:sldLayoutIdLst>
  <p:transition/>
  <p:txStyles>
    <p:titleStyle>
      <a:lvl1pPr algn="ctr" rtl="0" eaLnBrk="1" fontAlgn="base" hangingPunct="1">
        <a:spcBef>
          <a:spcPct val="0"/>
        </a:spcBef>
        <a:spcAft>
          <a:spcPct val="0"/>
        </a:spcAft>
        <a:defRPr sz="3200" b="1">
          <a:solidFill>
            <a:srgbClr val="FFFFFF"/>
          </a:solidFill>
          <a:latin typeface="+mj-lt"/>
          <a:ea typeface="+mj-ea"/>
          <a:cs typeface="+mj-cs"/>
          <a:sym typeface="Lucida Grande" charset="0"/>
        </a:defRPr>
      </a:lvl1pPr>
      <a:lvl2pPr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2pPr>
      <a:lvl3pPr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3pPr>
      <a:lvl4pPr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4pPr>
      <a:lvl5pPr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5pPr>
      <a:lvl6pPr marL="171450"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6pPr>
      <a:lvl7pPr marL="342900"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7pPr>
      <a:lvl8pPr marL="514350"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8pPr>
      <a:lvl9pPr marL="685800"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9pPr>
    </p:titleStyle>
    <p:bodyStyle>
      <a:lvl1pPr marL="200025" indent="-200025" algn="l" rtl="0" eaLnBrk="1" fontAlgn="base" hangingPunct="1">
        <a:spcBef>
          <a:spcPts val="488"/>
        </a:spcBef>
        <a:spcAft>
          <a:spcPct val="0"/>
        </a:spcAft>
        <a:buClr>
          <a:srgbClr val="E6E6E6"/>
        </a:buClr>
        <a:buSzPct val="100000"/>
        <a:buFont typeface="Thonburi" charset="0"/>
        <a:buChar char="•"/>
        <a:defRPr sz="2100" b="1">
          <a:solidFill>
            <a:srgbClr val="E6E6E6"/>
          </a:solidFill>
          <a:latin typeface="+mn-lt"/>
          <a:ea typeface="+mn-ea"/>
          <a:cs typeface="+mn-cs"/>
          <a:sym typeface="Lucida Grande" charset="0"/>
        </a:defRPr>
      </a:lvl1pPr>
      <a:lvl2pPr marL="652463" indent="-200025" algn="l" rtl="0" eaLnBrk="1" fontAlgn="base" hangingPunct="1">
        <a:spcBef>
          <a:spcPts val="675"/>
        </a:spcBef>
        <a:spcAft>
          <a:spcPct val="0"/>
        </a:spcAft>
        <a:buClr>
          <a:srgbClr val="E6E6E6"/>
        </a:buClr>
        <a:buSzPct val="32000"/>
        <a:buFont typeface="Thonburi" charset="0"/>
        <a:buChar char="•"/>
        <a:defRPr sz="2100" b="1">
          <a:solidFill>
            <a:srgbClr val="E6E6E6"/>
          </a:solidFill>
          <a:latin typeface="+mn-lt"/>
          <a:ea typeface="+mn-ea"/>
          <a:cs typeface="+mn-cs"/>
          <a:sym typeface="Lucida Grande" charset="0"/>
        </a:defRPr>
      </a:lvl2pPr>
      <a:lvl3pPr marL="652463" indent="-200025" algn="l" rtl="0" eaLnBrk="1" fontAlgn="base" hangingPunct="1">
        <a:spcBef>
          <a:spcPts val="563"/>
        </a:spcBef>
        <a:spcAft>
          <a:spcPct val="0"/>
        </a:spcAft>
        <a:buClr>
          <a:srgbClr val="E6E6E6"/>
        </a:buClr>
        <a:buSzPct val="32000"/>
        <a:buFont typeface="Thonburi" charset="0"/>
        <a:buChar char="•"/>
        <a:defRPr sz="2100" b="1">
          <a:solidFill>
            <a:srgbClr val="E6E6E6"/>
          </a:solidFill>
          <a:latin typeface="+mn-lt"/>
          <a:ea typeface="+mn-ea"/>
          <a:cs typeface="+mn-cs"/>
          <a:sym typeface="Lucida Grande" charset="0"/>
        </a:defRPr>
      </a:lvl3pPr>
      <a:lvl4pPr marL="652463" indent="-200025" algn="l" rtl="0" eaLnBrk="1" fontAlgn="base" hangingPunct="1">
        <a:spcBef>
          <a:spcPts val="488"/>
        </a:spcBef>
        <a:spcAft>
          <a:spcPct val="0"/>
        </a:spcAft>
        <a:buClr>
          <a:srgbClr val="E6E6E6"/>
        </a:buClr>
        <a:buSzPct val="32000"/>
        <a:buFont typeface="Thonburi" charset="0"/>
        <a:buChar char="•"/>
        <a:defRPr sz="2100" b="1">
          <a:solidFill>
            <a:srgbClr val="E6E6E6"/>
          </a:solidFill>
          <a:latin typeface="+mn-lt"/>
          <a:ea typeface="+mn-ea"/>
          <a:cs typeface="+mn-cs"/>
          <a:sym typeface="Lucida Grande" charset="0"/>
        </a:defRPr>
      </a:lvl4pPr>
      <a:lvl5pPr marL="652463" indent="-200025" algn="l" rtl="0" eaLnBrk="1" fontAlgn="base" hangingPunct="1">
        <a:spcBef>
          <a:spcPts val="488"/>
        </a:spcBef>
        <a:spcAft>
          <a:spcPct val="0"/>
        </a:spcAft>
        <a:buClr>
          <a:srgbClr val="E6E6E6"/>
        </a:buClr>
        <a:buSzPct val="32000"/>
        <a:buFont typeface="Thonburi" charset="0"/>
        <a:buChar char="•"/>
        <a:defRPr sz="2100" b="1">
          <a:solidFill>
            <a:srgbClr val="E6E6E6"/>
          </a:solidFill>
          <a:latin typeface="+mn-lt"/>
          <a:ea typeface="+mn-ea"/>
          <a:cs typeface="+mn-cs"/>
          <a:sym typeface="Lucida Grande" charset="0"/>
        </a:defRPr>
      </a:lvl5pPr>
      <a:lvl6pPr marL="825103" indent="-200025" algn="l" rtl="0" eaLnBrk="1" fontAlgn="base" hangingPunct="1">
        <a:spcBef>
          <a:spcPts val="488"/>
        </a:spcBef>
        <a:spcAft>
          <a:spcPct val="0"/>
        </a:spcAft>
        <a:buClr>
          <a:srgbClr val="E6E6E6"/>
        </a:buClr>
        <a:buSzPct val="32000"/>
        <a:buFont typeface="Thonburi" charset="0"/>
        <a:buChar char="•"/>
        <a:defRPr sz="2100" b="1">
          <a:solidFill>
            <a:srgbClr val="E6E6E6"/>
          </a:solidFill>
          <a:latin typeface="+mn-lt"/>
          <a:ea typeface="+mn-ea"/>
          <a:cs typeface="+mn-cs"/>
          <a:sym typeface="Lucida Grande" charset="0"/>
        </a:defRPr>
      </a:lvl6pPr>
      <a:lvl7pPr marL="996553" indent="-200025" algn="l" rtl="0" eaLnBrk="1" fontAlgn="base" hangingPunct="1">
        <a:spcBef>
          <a:spcPts val="488"/>
        </a:spcBef>
        <a:spcAft>
          <a:spcPct val="0"/>
        </a:spcAft>
        <a:buClr>
          <a:srgbClr val="E6E6E6"/>
        </a:buClr>
        <a:buSzPct val="32000"/>
        <a:buFont typeface="Thonburi" charset="0"/>
        <a:buChar char="•"/>
        <a:defRPr sz="2100" b="1">
          <a:solidFill>
            <a:srgbClr val="E6E6E6"/>
          </a:solidFill>
          <a:latin typeface="+mn-lt"/>
          <a:ea typeface="+mn-ea"/>
          <a:cs typeface="+mn-cs"/>
          <a:sym typeface="Lucida Grande" charset="0"/>
        </a:defRPr>
      </a:lvl7pPr>
      <a:lvl8pPr marL="1168003" indent="-200025" algn="l" rtl="0" eaLnBrk="1" fontAlgn="base" hangingPunct="1">
        <a:spcBef>
          <a:spcPts val="488"/>
        </a:spcBef>
        <a:spcAft>
          <a:spcPct val="0"/>
        </a:spcAft>
        <a:buClr>
          <a:srgbClr val="E6E6E6"/>
        </a:buClr>
        <a:buSzPct val="32000"/>
        <a:buFont typeface="Thonburi" charset="0"/>
        <a:buChar char="•"/>
        <a:defRPr sz="2100" b="1">
          <a:solidFill>
            <a:srgbClr val="E6E6E6"/>
          </a:solidFill>
          <a:latin typeface="+mn-lt"/>
          <a:ea typeface="+mn-ea"/>
          <a:cs typeface="+mn-cs"/>
          <a:sym typeface="Lucida Grande" charset="0"/>
        </a:defRPr>
      </a:lvl8pPr>
      <a:lvl9pPr marL="1339453" indent="-200025" algn="l" rtl="0" eaLnBrk="1" fontAlgn="base" hangingPunct="1">
        <a:spcBef>
          <a:spcPts val="488"/>
        </a:spcBef>
        <a:spcAft>
          <a:spcPct val="0"/>
        </a:spcAft>
        <a:buClr>
          <a:srgbClr val="E6E6E6"/>
        </a:buClr>
        <a:buSzPct val="32000"/>
        <a:buFont typeface="Thonburi" charset="0"/>
        <a:buChar char="•"/>
        <a:defRPr sz="2100" b="1">
          <a:solidFill>
            <a:srgbClr val="E6E6E6"/>
          </a:solidFill>
          <a:latin typeface="+mn-lt"/>
          <a:ea typeface="+mn-ea"/>
          <a:cs typeface="+mn-cs"/>
          <a:sym typeface="Lucida Grande" charset="0"/>
        </a:defRPr>
      </a:lvl9pPr>
    </p:bodyStyle>
    <p:otherStyle>
      <a:defPPr>
        <a:defRPr lang="en-US"/>
      </a:defPPr>
      <a:lvl1pPr marL="0" algn="l" defTabSz="342900" rtl="0" eaLnBrk="1" latinLnBrk="0" hangingPunct="1">
        <a:defRPr sz="700" kern="1200">
          <a:solidFill>
            <a:schemeClr val="tx1"/>
          </a:solidFill>
          <a:latin typeface="+mn-lt"/>
          <a:ea typeface="+mn-ea"/>
          <a:cs typeface="+mn-cs"/>
        </a:defRPr>
      </a:lvl1pPr>
      <a:lvl2pPr marL="171450" algn="l" defTabSz="342900" rtl="0" eaLnBrk="1" latinLnBrk="0" hangingPunct="1">
        <a:defRPr sz="700" kern="1200">
          <a:solidFill>
            <a:schemeClr val="tx1"/>
          </a:solidFill>
          <a:latin typeface="+mn-lt"/>
          <a:ea typeface="+mn-ea"/>
          <a:cs typeface="+mn-cs"/>
        </a:defRPr>
      </a:lvl2pPr>
      <a:lvl3pPr marL="342900" algn="l" defTabSz="342900" rtl="0" eaLnBrk="1" latinLnBrk="0" hangingPunct="1">
        <a:defRPr sz="700" kern="1200">
          <a:solidFill>
            <a:schemeClr val="tx1"/>
          </a:solidFill>
          <a:latin typeface="+mn-lt"/>
          <a:ea typeface="+mn-ea"/>
          <a:cs typeface="+mn-cs"/>
        </a:defRPr>
      </a:lvl3pPr>
      <a:lvl4pPr marL="514350" algn="l" defTabSz="342900" rtl="0" eaLnBrk="1" latinLnBrk="0" hangingPunct="1">
        <a:defRPr sz="700" kern="1200">
          <a:solidFill>
            <a:schemeClr val="tx1"/>
          </a:solidFill>
          <a:latin typeface="+mn-lt"/>
          <a:ea typeface="+mn-ea"/>
          <a:cs typeface="+mn-cs"/>
        </a:defRPr>
      </a:lvl4pPr>
      <a:lvl5pPr marL="685800" algn="l" defTabSz="342900" rtl="0" eaLnBrk="1" latinLnBrk="0" hangingPunct="1">
        <a:defRPr sz="700" kern="1200">
          <a:solidFill>
            <a:schemeClr val="tx1"/>
          </a:solidFill>
          <a:latin typeface="+mn-lt"/>
          <a:ea typeface="+mn-ea"/>
          <a:cs typeface="+mn-cs"/>
        </a:defRPr>
      </a:lvl5pPr>
      <a:lvl6pPr marL="857250" algn="l" defTabSz="342900" rtl="0" eaLnBrk="1" latinLnBrk="0" hangingPunct="1">
        <a:defRPr sz="700" kern="1200">
          <a:solidFill>
            <a:schemeClr val="tx1"/>
          </a:solidFill>
          <a:latin typeface="+mn-lt"/>
          <a:ea typeface="+mn-ea"/>
          <a:cs typeface="+mn-cs"/>
        </a:defRPr>
      </a:lvl6pPr>
      <a:lvl7pPr marL="1028700" algn="l" defTabSz="342900" rtl="0" eaLnBrk="1" latinLnBrk="0" hangingPunct="1">
        <a:defRPr sz="700" kern="1200">
          <a:solidFill>
            <a:schemeClr val="tx1"/>
          </a:solidFill>
          <a:latin typeface="+mn-lt"/>
          <a:ea typeface="+mn-ea"/>
          <a:cs typeface="+mn-cs"/>
        </a:defRPr>
      </a:lvl7pPr>
      <a:lvl8pPr marL="1200150" algn="l" defTabSz="342900" rtl="0" eaLnBrk="1" latinLnBrk="0" hangingPunct="1">
        <a:defRPr sz="700" kern="1200">
          <a:solidFill>
            <a:schemeClr val="tx1"/>
          </a:solidFill>
          <a:latin typeface="+mn-lt"/>
          <a:ea typeface="+mn-ea"/>
          <a:cs typeface="+mn-cs"/>
        </a:defRPr>
      </a:lvl8pPr>
      <a:lvl9pPr marL="1371600" algn="l" defTabSz="342900" rtl="0" eaLnBrk="1" latinLnBrk="0" hangingPunct="1">
        <a:defRPr sz="7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1"/>
          <p:cNvSpPr>
            <a:spLocks noGrp="1" noChangeArrowheads="1"/>
          </p:cNvSpPr>
          <p:nvPr>
            <p:ph type="title"/>
          </p:nvPr>
        </p:nvSpPr>
        <p:spPr bwMode="auto">
          <a:xfrm>
            <a:off x="358775" y="1169988"/>
            <a:ext cx="8388350" cy="272256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 uri="{FAA26D3D-D897-4be2-8F04-BA451C77F1D7}">
              <ma14:placeholderFlag xmlns="" xmlns:ma14="http://schemas.microsoft.com/office/mac/drawingml/2011/main" val="1"/>
            </a:ext>
          </a:extLst>
        </p:spPr>
        <p:txBody>
          <a:bodyPr vert="horz" wrap="square" lIns="14288" tIns="14288" rIns="14288" bIns="14288" numCol="1" anchor="t" anchorCtr="0" compatLnSpc="1">
            <a:prstTxWarp prst="textNoShape">
              <a:avLst/>
            </a:prstTxWarp>
          </a:bodyPr>
          <a:lstStyle/>
          <a:p>
            <a:pPr lvl="0"/>
            <a:r>
              <a:rPr lang="en-US">
                <a:sym typeface="Lucida Grande" charset="0"/>
              </a:rPr>
              <a:t>Click to edit Master title style</a:t>
            </a:r>
          </a:p>
        </p:txBody>
      </p:sp>
    </p:spTree>
    <p:extLst>
      <p:ext uri="{BB962C8B-B14F-4D97-AF65-F5344CB8AC3E}">
        <p14:creationId xmlns:p14="http://schemas.microsoft.com/office/powerpoint/2010/main" val="4287831538"/>
      </p:ext>
    </p:extLst>
  </p:cSld>
  <p:clrMap bg1="lt1" tx1="dk1" bg2="lt2" tx2="dk2" accent1="accent1" accent2="accent2" accent3="accent3" accent4="accent4" accent5="accent5" accent6="accent6" hlink="hlink" folHlink="folHlink"/>
  <p:sldLayoutIdLst>
    <p:sldLayoutId id="2147484237" r:id="rId1"/>
    <p:sldLayoutId id="2147484238" r:id="rId2"/>
    <p:sldLayoutId id="2147484239" r:id="rId3"/>
    <p:sldLayoutId id="2147484240" r:id="rId4"/>
    <p:sldLayoutId id="2147484241" r:id="rId5"/>
    <p:sldLayoutId id="2147484242" r:id="rId6"/>
    <p:sldLayoutId id="2147484243" r:id="rId7"/>
    <p:sldLayoutId id="2147484244" r:id="rId8"/>
    <p:sldLayoutId id="2147484245" r:id="rId9"/>
    <p:sldLayoutId id="2147484246" r:id="rId10"/>
    <p:sldLayoutId id="2147484247" r:id="rId11"/>
  </p:sldLayoutIdLst>
  <p:transition/>
  <p:txStyles>
    <p:titleStyle>
      <a:lvl1pPr algn="ctr" rtl="0" eaLnBrk="1" fontAlgn="base" hangingPunct="1">
        <a:spcBef>
          <a:spcPct val="0"/>
        </a:spcBef>
        <a:spcAft>
          <a:spcPct val="0"/>
        </a:spcAft>
        <a:defRPr sz="16000" b="1">
          <a:solidFill>
            <a:srgbClr val="FFFFFF"/>
          </a:solidFill>
          <a:latin typeface="+mj-lt"/>
          <a:ea typeface="+mj-ea"/>
          <a:cs typeface="+mj-cs"/>
          <a:sym typeface="Lucida Grande" charset="0"/>
        </a:defRPr>
      </a:lvl1pPr>
      <a:lvl2pPr algn="ctr" rtl="0" eaLnBrk="1" fontAlgn="base" hangingPunct="1">
        <a:spcBef>
          <a:spcPct val="0"/>
        </a:spcBef>
        <a:spcAft>
          <a:spcPct val="0"/>
        </a:spcAft>
        <a:defRPr sz="16000" b="1">
          <a:solidFill>
            <a:srgbClr val="FFFFFF"/>
          </a:solidFill>
          <a:latin typeface="Lucida Grande" charset="0"/>
          <a:ea typeface="ヒラギノ角ゴ ProN W6" charset="0"/>
          <a:cs typeface="ヒラギノ角ゴ ProN W6" charset="0"/>
          <a:sym typeface="Lucida Grande" charset="0"/>
        </a:defRPr>
      </a:lvl2pPr>
      <a:lvl3pPr algn="ctr" rtl="0" eaLnBrk="1" fontAlgn="base" hangingPunct="1">
        <a:spcBef>
          <a:spcPct val="0"/>
        </a:spcBef>
        <a:spcAft>
          <a:spcPct val="0"/>
        </a:spcAft>
        <a:defRPr sz="16000" b="1">
          <a:solidFill>
            <a:srgbClr val="FFFFFF"/>
          </a:solidFill>
          <a:latin typeface="Lucida Grande" charset="0"/>
          <a:ea typeface="ヒラギノ角ゴ ProN W6" charset="0"/>
          <a:cs typeface="ヒラギノ角ゴ ProN W6" charset="0"/>
          <a:sym typeface="Lucida Grande" charset="0"/>
        </a:defRPr>
      </a:lvl3pPr>
      <a:lvl4pPr algn="ctr" rtl="0" eaLnBrk="1" fontAlgn="base" hangingPunct="1">
        <a:spcBef>
          <a:spcPct val="0"/>
        </a:spcBef>
        <a:spcAft>
          <a:spcPct val="0"/>
        </a:spcAft>
        <a:defRPr sz="16000" b="1">
          <a:solidFill>
            <a:srgbClr val="FFFFFF"/>
          </a:solidFill>
          <a:latin typeface="Lucida Grande" charset="0"/>
          <a:ea typeface="ヒラギノ角ゴ ProN W6" charset="0"/>
          <a:cs typeface="ヒラギノ角ゴ ProN W6" charset="0"/>
          <a:sym typeface="Lucida Grande" charset="0"/>
        </a:defRPr>
      </a:lvl4pPr>
      <a:lvl5pPr algn="ctr" rtl="0" eaLnBrk="1" fontAlgn="base" hangingPunct="1">
        <a:spcBef>
          <a:spcPct val="0"/>
        </a:spcBef>
        <a:spcAft>
          <a:spcPct val="0"/>
        </a:spcAft>
        <a:defRPr sz="16000" b="1">
          <a:solidFill>
            <a:srgbClr val="FFFFFF"/>
          </a:solidFill>
          <a:latin typeface="Lucida Grande" charset="0"/>
          <a:ea typeface="ヒラギノ角ゴ ProN W6" charset="0"/>
          <a:cs typeface="ヒラギノ角ゴ ProN W6" charset="0"/>
          <a:sym typeface="Lucida Grande" charset="0"/>
        </a:defRPr>
      </a:lvl5pPr>
      <a:lvl6pPr marL="171450" algn="ctr" rtl="0" eaLnBrk="1" fontAlgn="base" hangingPunct="1">
        <a:spcBef>
          <a:spcPct val="0"/>
        </a:spcBef>
        <a:spcAft>
          <a:spcPct val="0"/>
        </a:spcAft>
        <a:defRPr sz="16000" b="1">
          <a:solidFill>
            <a:srgbClr val="FFFFFF"/>
          </a:solidFill>
          <a:latin typeface="Lucida Grande" charset="0"/>
          <a:ea typeface="ヒラギノ角ゴ ProN W6" charset="0"/>
          <a:cs typeface="ヒラギノ角ゴ ProN W6" charset="0"/>
          <a:sym typeface="Lucida Grande" charset="0"/>
        </a:defRPr>
      </a:lvl6pPr>
      <a:lvl7pPr marL="342900" algn="ctr" rtl="0" eaLnBrk="1" fontAlgn="base" hangingPunct="1">
        <a:spcBef>
          <a:spcPct val="0"/>
        </a:spcBef>
        <a:spcAft>
          <a:spcPct val="0"/>
        </a:spcAft>
        <a:defRPr sz="16000" b="1">
          <a:solidFill>
            <a:srgbClr val="FFFFFF"/>
          </a:solidFill>
          <a:latin typeface="Lucida Grande" charset="0"/>
          <a:ea typeface="ヒラギノ角ゴ ProN W6" charset="0"/>
          <a:cs typeface="ヒラギノ角ゴ ProN W6" charset="0"/>
          <a:sym typeface="Lucida Grande" charset="0"/>
        </a:defRPr>
      </a:lvl7pPr>
      <a:lvl8pPr marL="514350" algn="ctr" rtl="0" eaLnBrk="1" fontAlgn="base" hangingPunct="1">
        <a:spcBef>
          <a:spcPct val="0"/>
        </a:spcBef>
        <a:spcAft>
          <a:spcPct val="0"/>
        </a:spcAft>
        <a:defRPr sz="16000" b="1">
          <a:solidFill>
            <a:srgbClr val="FFFFFF"/>
          </a:solidFill>
          <a:latin typeface="Lucida Grande" charset="0"/>
          <a:ea typeface="ヒラギノ角ゴ ProN W6" charset="0"/>
          <a:cs typeface="ヒラギノ角ゴ ProN W6" charset="0"/>
          <a:sym typeface="Lucida Grande" charset="0"/>
        </a:defRPr>
      </a:lvl8pPr>
      <a:lvl9pPr marL="685800" algn="ctr" rtl="0" eaLnBrk="1" fontAlgn="base" hangingPunct="1">
        <a:spcBef>
          <a:spcPct val="0"/>
        </a:spcBef>
        <a:spcAft>
          <a:spcPct val="0"/>
        </a:spcAft>
        <a:defRPr sz="16000" b="1">
          <a:solidFill>
            <a:srgbClr val="FFFFFF"/>
          </a:solidFill>
          <a:latin typeface="Lucida Grande" charset="0"/>
          <a:ea typeface="ヒラギノ角ゴ ProN W6" charset="0"/>
          <a:cs typeface="ヒラギノ角ゴ ProN W6" charset="0"/>
          <a:sym typeface="Lucida Grande" charset="0"/>
        </a:defRPr>
      </a:lvl9pPr>
    </p:titleStyle>
    <p:bodyStyle>
      <a:lvl1pPr marL="128588" indent="-128588" algn="l" rtl="0" eaLnBrk="1" fontAlgn="base" hangingPunct="1">
        <a:spcBef>
          <a:spcPts val="750"/>
        </a:spcBef>
        <a:spcAft>
          <a:spcPct val="0"/>
        </a:spcAft>
        <a:buClr>
          <a:srgbClr val="000000"/>
        </a:buClr>
        <a:buSzPct val="100000"/>
        <a:buFont typeface="Arial" charset="0"/>
        <a:buChar char="•"/>
        <a:defRPr sz="3200">
          <a:solidFill>
            <a:schemeClr val="tx1"/>
          </a:solidFill>
          <a:latin typeface="+mn-lt"/>
          <a:ea typeface="+mn-ea"/>
          <a:cs typeface="+mn-cs"/>
          <a:sym typeface="Calibri" charset="0"/>
        </a:defRPr>
      </a:lvl1pPr>
      <a:lvl2pPr marL="277813" indent="-106363" algn="l" rtl="0" eaLnBrk="1" fontAlgn="base" hangingPunct="1">
        <a:spcBef>
          <a:spcPts val="675"/>
        </a:spcBef>
        <a:spcAft>
          <a:spcPct val="0"/>
        </a:spcAft>
        <a:buClr>
          <a:srgbClr val="000000"/>
        </a:buClr>
        <a:buSzPct val="100000"/>
        <a:buFont typeface="Arial" charset="0"/>
        <a:buChar char="–"/>
        <a:defRPr sz="2800">
          <a:solidFill>
            <a:schemeClr val="tx1"/>
          </a:solidFill>
          <a:latin typeface="+mn-lt"/>
          <a:ea typeface="+mn-ea"/>
          <a:cs typeface="+mn-cs"/>
          <a:sym typeface="Calibri" charset="0"/>
        </a:defRPr>
      </a:lvl2pPr>
      <a:lvl3pPr marL="428625" indent="-85725" algn="l" rtl="0" eaLnBrk="1" fontAlgn="base" hangingPunct="1">
        <a:spcBef>
          <a:spcPts val="563"/>
        </a:spcBef>
        <a:spcAft>
          <a:spcPct val="0"/>
        </a:spcAft>
        <a:buClr>
          <a:srgbClr val="000000"/>
        </a:buClr>
        <a:buSzPct val="100000"/>
        <a:buFont typeface="Arial" charset="0"/>
        <a:buChar char="•"/>
        <a:defRPr sz="2400">
          <a:solidFill>
            <a:schemeClr val="tx1"/>
          </a:solidFill>
          <a:latin typeface="+mn-lt"/>
          <a:ea typeface="+mn-ea"/>
          <a:cs typeface="+mn-cs"/>
          <a:sym typeface="Calibri" charset="0"/>
        </a:defRPr>
      </a:lvl3pPr>
      <a:lvl4pPr marL="600075" indent="-85725" algn="l" rtl="0" eaLnBrk="1" fontAlgn="base" hangingPunct="1">
        <a:spcBef>
          <a:spcPts val="488"/>
        </a:spcBef>
        <a:spcAft>
          <a:spcPct val="0"/>
        </a:spcAft>
        <a:buClr>
          <a:srgbClr val="000000"/>
        </a:buClr>
        <a:buSzPct val="100000"/>
        <a:buFont typeface="Arial" charset="0"/>
        <a:buChar char="–"/>
        <a:defRPr sz="2000">
          <a:solidFill>
            <a:schemeClr val="tx1"/>
          </a:solidFill>
          <a:latin typeface="+mn-lt"/>
          <a:ea typeface="+mn-ea"/>
          <a:cs typeface="+mn-cs"/>
          <a:sym typeface="Calibri" charset="0"/>
        </a:defRPr>
      </a:lvl4pPr>
      <a:lvl5pPr marL="771525" indent="-85725" algn="l" rtl="0" eaLnBrk="1" fontAlgn="base" hangingPunct="1">
        <a:spcBef>
          <a:spcPts val="488"/>
        </a:spcBef>
        <a:spcAft>
          <a:spcPct val="0"/>
        </a:spcAft>
        <a:buClr>
          <a:srgbClr val="000000"/>
        </a:buClr>
        <a:buSzPct val="100000"/>
        <a:buFont typeface="Arial" charset="0"/>
        <a:buChar char="»"/>
        <a:defRPr sz="2000">
          <a:solidFill>
            <a:schemeClr val="tx1"/>
          </a:solidFill>
          <a:latin typeface="+mn-lt"/>
          <a:ea typeface="+mn-ea"/>
          <a:cs typeface="+mn-cs"/>
          <a:sym typeface="Calibri" charset="0"/>
        </a:defRPr>
      </a:lvl5pPr>
      <a:lvl6pPr marL="942975" indent="-85725" algn="l" rtl="0" eaLnBrk="1" fontAlgn="base" hangingPunct="1">
        <a:spcBef>
          <a:spcPts val="488"/>
        </a:spcBef>
        <a:spcAft>
          <a:spcPct val="0"/>
        </a:spcAft>
        <a:buClr>
          <a:srgbClr val="000000"/>
        </a:buClr>
        <a:buSzPct val="100000"/>
        <a:buFont typeface="Arial" charset="0"/>
        <a:buChar char="»"/>
        <a:defRPr sz="2000">
          <a:solidFill>
            <a:schemeClr val="tx1"/>
          </a:solidFill>
          <a:latin typeface="+mn-lt"/>
          <a:ea typeface="+mn-ea"/>
          <a:cs typeface="+mn-cs"/>
          <a:sym typeface="Calibri" charset="0"/>
        </a:defRPr>
      </a:lvl6pPr>
      <a:lvl7pPr marL="1114425" indent="-85725" algn="l" rtl="0" eaLnBrk="1" fontAlgn="base" hangingPunct="1">
        <a:spcBef>
          <a:spcPts val="488"/>
        </a:spcBef>
        <a:spcAft>
          <a:spcPct val="0"/>
        </a:spcAft>
        <a:buClr>
          <a:srgbClr val="000000"/>
        </a:buClr>
        <a:buSzPct val="100000"/>
        <a:buFont typeface="Arial" charset="0"/>
        <a:buChar char="»"/>
        <a:defRPr sz="2000">
          <a:solidFill>
            <a:schemeClr val="tx1"/>
          </a:solidFill>
          <a:latin typeface="+mn-lt"/>
          <a:ea typeface="+mn-ea"/>
          <a:cs typeface="+mn-cs"/>
          <a:sym typeface="Calibri" charset="0"/>
        </a:defRPr>
      </a:lvl7pPr>
      <a:lvl8pPr marL="1285875" indent="-85725" algn="l" rtl="0" eaLnBrk="1" fontAlgn="base" hangingPunct="1">
        <a:spcBef>
          <a:spcPts val="488"/>
        </a:spcBef>
        <a:spcAft>
          <a:spcPct val="0"/>
        </a:spcAft>
        <a:buClr>
          <a:srgbClr val="000000"/>
        </a:buClr>
        <a:buSzPct val="100000"/>
        <a:buFont typeface="Arial" charset="0"/>
        <a:buChar char="»"/>
        <a:defRPr sz="2000">
          <a:solidFill>
            <a:schemeClr val="tx1"/>
          </a:solidFill>
          <a:latin typeface="+mn-lt"/>
          <a:ea typeface="+mn-ea"/>
          <a:cs typeface="+mn-cs"/>
          <a:sym typeface="Calibri" charset="0"/>
        </a:defRPr>
      </a:lvl8pPr>
      <a:lvl9pPr marL="1457325" indent="-85725" algn="l" rtl="0" eaLnBrk="1" fontAlgn="base" hangingPunct="1">
        <a:spcBef>
          <a:spcPts val="488"/>
        </a:spcBef>
        <a:spcAft>
          <a:spcPct val="0"/>
        </a:spcAft>
        <a:buClr>
          <a:srgbClr val="000000"/>
        </a:buClr>
        <a:buSzPct val="100000"/>
        <a:buFont typeface="Arial" charset="0"/>
        <a:buChar char="»"/>
        <a:defRPr sz="2000">
          <a:solidFill>
            <a:schemeClr val="tx1"/>
          </a:solidFill>
          <a:latin typeface="+mn-lt"/>
          <a:ea typeface="+mn-ea"/>
          <a:cs typeface="+mn-cs"/>
          <a:sym typeface="Calibri" charset="0"/>
        </a:defRPr>
      </a:lvl9pPr>
    </p:bodyStyle>
    <p:otherStyle>
      <a:defPPr>
        <a:defRPr lang="en-US"/>
      </a:defPPr>
      <a:lvl1pPr marL="0" algn="l" defTabSz="342900" rtl="0" eaLnBrk="1" latinLnBrk="0" hangingPunct="1">
        <a:defRPr sz="700" kern="1200">
          <a:solidFill>
            <a:schemeClr val="tx1"/>
          </a:solidFill>
          <a:latin typeface="+mn-lt"/>
          <a:ea typeface="+mn-ea"/>
          <a:cs typeface="+mn-cs"/>
        </a:defRPr>
      </a:lvl1pPr>
      <a:lvl2pPr marL="171450" algn="l" defTabSz="342900" rtl="0" eaLnBrk="1" latinLnBrk="0" hangingPunct="1">
        <a:defRPr sz="700" kern="1200">
          <a:solidFill>
            <a:schemeClr val="tx1"/>
          </a:solidFill>
          <a:latin typeface="+mn-lt"/>
          <a:ea typeface="+mn-ea"/>
          <a:cs typeface="+mn-cs"/>
        </a:defRPr>
      </a:lvl2pPr>
      <a:lvl3pPr marL="342900" algn="l" defTabSz="342900" rtl="0" eaLnBrk="1" latinLnBrk="0" hangingPunct="1">
        <a:defRPr sz="700" kern="1200">
          <a:solidFill>
            <a:schemeClr val="tx1"/>
          </a:solidFill>
          <a:latin typeface="+mn-lt"/>
          <a:ea typeface="+mn-ea"/>
          <a:cs typeface="+mn-cs"/>
        </a:defRPr>
      </a:lvl3pPr>
      <a:lvl4pPr marL="514350" algn="l" defTabSz="342900" rtl="0" eaLnBrk="1" latinLnBrk="0" hangingPunct="1">
        <a:defRPr sz="700" kern="1200">
          <a:solidFill>
            <a:schemeClr val="tx1"/>
          </a:solidFill>
          <a:latin typeface="+mn-lt"/>
          <a:ea typeface="+mn-ea"/>
          <a:cs typeface="+mn-cs"/>
        </a:defRPr>
      </a:lvl4pPr>
      <a:lvl5pPr marL="685800" algn="l" defTabSz="342900" rtl="0" eaLnBrk="1" latinLnBrk="0" hangingPunct="1">
        <a:defRPr sz="700" kern="1200">
          <a:solidFill>
            <a:schemeClr val="tx1"/>
          </a:solidFill>
          <a:latin typeface="+mn-lt"/>
          <a:ea typeface="+mn-ea"/>
          <a:cs typeface="+mn-cs"/>
        </a:defRPr>
      </a:lvl5pPr>
      <a:lvl6pPr marL="857250" algn="l" defTabSz="342900" rtl="0" eaLnBrk="1" latinLnBrk="0" hangingPunct="1">
        <a:defRPr sz="700" kern="1200">
          <a:solidFill>
            <a:schemeClr val="tx1"/>
          </a:solidFill>
          <a:latin typeface="+mn-lt"/>
          <a:ea typeface="+mn-ea"/>
          <a:cs typeface="+mn-cs"/>
        </a:defRPr>
      </a:lvl6pPr>
      <a:lvl7pPr marL="1028700" algn="l" defTabSz="342900" rtl="0" eaLnBrk="1" latinLnBrk="0" hangingPunct="1">
        <a:defRPr sz="700" kern="1200">
          <a:solidFill>
            <a:schemeClr val="tx1"/>
          </a:solidFill>
          <a:latin typeface="+mn-lt"/>
          <a:ea typeface="+mn-ea"/>
          <a:cs typeface="+mn-cs"/>
        </a:defRPr>
      </a:lvl7pPr>
      <a:lvl8pPr marL="1200150" algn="l" defTabSz="342900" rtl="0" eaLnBrk="1" latinLnBrk="0" hangingPunct="1">
        <a:defRPr sz="700" kern="1200">
          <a:solidFill>
            <a:schemeClr val="tx1"/>
          </a:solidFill>
          <a:latin typeface="+mn-lt"/>
          <a:ea typeface="+mn-ea"/>
          <a:cs typeface="+mn-cs"/>
        </a:defRPr>
      </a:lvl8pPr>
      <a:lvl9pPr marL="1371600" algn="l" defTabSz="342900" rtl="0" eaLnBrk="1" latinLnBrk="0" hangingPunct="1">
        <a:defRPr sz="700"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098" name="Rectangle 1"/>
          <p:cNvSpPr>
            <a:spLocks noGrp="1" noChangeArrowheads="1"/>
          </p:cNvSpPr>
          <p:nvPr>
            <p:ph type="title"/>
          </p:nvPr>
        </p:nvSpPr>
        <p:spPr bwMode="auto">
          <a:xfrm>
            <a:off x="457200" y="200025"/>
            <a:ext cx="8229600" cy="82867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 uri="{FAA26D3D-D897-4be2-8F04-BA451C77F1D7}">
              <ma14:placeholderFlag xmlns="" xmlns:ma14="http://schemas.microsoft.com/office/mac/drawingml/2011/main" val="1"/>
            </a:ext>
          </a:extLst>
        </p:spPr>
        <p:txBody>
          <a:bodyPr vert="horz" wrap="square" lIns="14288" tIns="14288" rIns="14288" bIns="14288" numCol="1" anchor="t" anchorCtr="0" compatLnSpc="1">
            <a:prstTxWarp prst="textNoShape">
              <a:avLst/>
            </a:prstTxWarp>
          </a:bodyPr>
          <a:lstStyle/>
          <a:p>
            <a:pPr lvl="0"/>
            <a:r>
              <a:rPr lang="en-US">
                <a:sym typeface="Lucida Grande" charset="0"/>
              </a:rPr>
              <a:t>Click to edit Master title style</a:t>
            </a:r>
          </a:p>
        </p:txBody>
      </p:sp>
      <p:sp>
        <p:nvSpPr>
          <p:cNvPr id="4099" name="Rectangle 2"/>
          <p:cNvSpPr>
            <a:spLocks noGrp="1" noChangeArrowheads="1"/>
          </p:cNvSpPr>
          <p:nvPr>
            <p:ph type="body" idx="1"/>
          </p:nvPr>
        </p:nvSpPr>
        <p:spPr bwMode="auto">
          <a:xfrm>
            <a:off x="842963" y="1028700"/>
            <a:ext cx="7458075" cy="406241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 uri="{FAA26D3D-D897-4be2-8F04-BA451C77F1D7}">
              <ma14:placeholderFlag xmlns="" xmlns:ma14="http://schemas.microsoft.com/office/mac/drawingml/2011/main" val="1"/>
            </a:ext>
          </a:extLst>
        </p:spPr>
        <p:txBody>
          <a:bodyPr vert="horz" wrap="square" lIns="14288" tIns="14288" rIns="14288" bIns="14288" numCol="1" anchor="t" anchorCtr="0" compatLnSpc="1">
            <a:prstTxWarp prst="textNoShape">
              <a:avLst/>
            </a:prstTxWarp>
          </a:bodyPr>
          <a:lstStyle/>
          <a:p>
            <a:pPr lvl="0"/>
            <a:r>
              <a:rPr lang="en-US">
                <a:sym typeface="Lucida Grande" charset="0"/>
              </a:rPr>
              <a:t>Click to edit Master text styles</a:t>
            </a:r>
          </a:p>
          <a:p>
            <a:pPr lvl="1"/>
            <a:r>
              <a:rPr lang="en-US">
                <a:sym typeface="Lucida Grande" charset="0"/>
              </a:rPr>
              <a:t>Second level</a:t>
            </a:r>
          </a:p>
          <a:p>
            <a:pPr lvl="2"/>
            <a:r>
              <a:rPr lang="en-US">
                <a:sym typeface="Lucida Grande" charset="0"/>
              </a:rPr>
              <a:t>Third level</a:t>
            </a:r>
          </a:p>
          <a:p>
            <a:pPr lvl="3"/>
            <a:r>
              <a:rPr lang="en-US">
                <a:sym typeface="Lucida Grande" charset="0"/>
              </a:rPr>
              <a:t>Fourth level</a:t>
            </a:r>
          </a:p>
          <a:p>
            <a:pPr lvl="4"/>
            <a:r>
              <a:rPr lang="en-US">
                <a:sym typeface="Lucida Grande" charset="0"/>
              </a:rPr>
              <a:t>Fifth level</a:t>
            </a:r>
          </a:p>
        </p:txBody>
      </p:sp>
    </p:spTree>
    <p:extLst>
      <p:ext uri="{BB962C8B-B14F-4D97-AF65-F5344CB8AC3E}">
        <p14:creationId xmlns:p14="http://schemas.microsoft.com/office/powerpoint/2010/main" val="238195050"/>
      </p:ext>
    </p:extLst>
  </p:cSld>
  <p:clrMap bg1="lt1" tx1="dk1" bg2="lt2" tx2="dk2" accent1="accent1" accent2="accent2" accent3="accent3" accent4="accent4" accent5="accent5" accent6="accent6" hlink="hlink" folHlink="folHlink"/>
  <p:sldLayoutIdLst>
    <p:sldLayoutId id="2147484249" r:id="rId1"/>
    <p:sldLayoutId id="2147484250" r:id="rId2"/>
    <p:sldLayoutId id="2147484251" r:id="rId3"/>
    <p:sldLayoutId id="2147484252" r:id="rId4"/>
    <p:sldLayoutId id="2147484253" r:id="rId5"/>
    <p:sldLayoutId id="2147484254" r:id="rId6"/>
    <p:sldLayoutId id="2147484255" r:id="rId7"/>
    <p:sldLayoutId id="2147484256" r:id="rId8"/>
    <p:sldLayoutId id="2147484257" r:id="rId9"/>
    <p:sldLayoutId id="2147484258" r:id="rId10"/>
    <p:sldLayoutId id="2147484259" r:id="rId11"/>
  </p:sldLayoutIdLst>
  <p:transition/>
  <p:txStyles>
    <p:titleStyle>
      <a:lvl1pPr algn="ctr" rtl="0" eaLnBrk="1" fontAlgn="base" hangingPunct="1">
        <a:spcBef>
          <a:spcPct val="0"/>
        </a:spcBef>
        <a:spcAft>
          <a:spcPct val="0"/>
        </a:spcAft>
        <a:defRPr sz="3200" b="1">
          <a:solidFill>
            <a:srgbClr val="FFFFFF"/>
          </a:solidFill>
          <a:latin typeface="+mj-lt"/>
          <a:ea typeface="+mj-ea"/>
          <a:cs typeface="+mj-cs"/>
          <a:sym typeface="Lucida Grande" charset="0"/>
        </a:defRPr>
      </a:lvl1pPr>
      <a:lvl2pPr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2pPr>
      <a:lvl3pPr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3pPr>
      <a:lvl4pPr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4pPr>
      <a:lvl5pPr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5pPr>
      <a:lvl6pPr marL="171450"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6pPr>
      <a:lvl7pPr marL="342900"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7pPr>
      <a:lvl8pPr marL="514350"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8pPr>
      <a:lvl9pPr marL="685800"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9pPr>
    </p:titleStyle>
    <p:bodyStyle>
      <a:lvl1pPr marL="200025" indent="-200025" algn="l" rtl="0" eaLnBrk="1" fontAlgn="base" hangingPunct="1">
        <a:spcBef>
          <a:spcPts val="488"/>
        </a:spcBef>
        <a:spcAft>
          <a:spcPct val="0"/>
        </a:spcAft>
        <a:buClr>
          <a:srgbClr val="E6E6E6"/>
        </a:buClr>
        <a:buSzPct val="100000"/>
        <a:buFont typeface="Thonburi" charset="0"/>
        <a:buChar char="•"/>
        <a:defRPr sz="2100" b="1">
          <a:solidFill>
            <a:srgbClr val="E6E6E6"/>
          </a:solidFill>
          <a:latin typeface="+mn-lt"/>
          <a:ea typeface="+mn-ea"/>
          <a:cs typeface="+mn-cs"/>
          <a:sym typeface="Lucida Grande" charset="0"/>
        </a:defRPr>
      </a:lvl1pPr>
      <a:lvl2pPr marL="652463" indent="-200025" algn="l" rtl="0" eaLnBrk="1" fontAlgn="base" hangingPunct="1">
        <a:spcBef>
          <a:spcPts val="675"/>
        </a:spcBef>
        <a:spcAft>
          <a:spcPct val="0"/>
        </a:spcAft>
        <a:buClr>
          <a:srgbClr val="E6E6E6"/>
        </a:buClr>
        <a:buSzPct val="32000"/>
        <a:buFont typeface="Thonburi" charset="0"/>
        <a:buChar char="•"/>
        <a:defRPr sz="2100" b="1">
          <a:solidFill>
            <a:srgbClr val="FFFFFF"/>
          </a:solidFill>
          <a:latin typeface="+mn-lt"/>
          <a:ea typeface="+mn-ea"/>
          <a:cs typeface="+mn-cs"/>
          <a:sym typeface="Lucida Grande" charset="0"/>
        </a:defRPr>
      </a:lvl2pPr>
      <a:lvl3pPr marL="652463" indent="-200025" algn="l" rtl="0" eaLnBrk="1" fontAlgn="base" hangingPunct="1">
        <a:spcBef>
          <a:spcPts val="563"/>
        </a:spcBef>
        <a:spcAft>
          <a:spcPct val="0"/>
        </a:spcAft>
        <a:buClr>
          <a:srgbClr val="E6E6E6"/>
        </a:buClr>
        <a:buSzPct val="32000"/>
        <a:buFont typeface="Thonburi" charset="0"/>
        <a:buChar char="•"/>
        <a:defRPr sz="2100" b="1">
          <a:solidFill>
            <a:srgbClr val="FFFFFF"/>
          </a:solidFill>
          <a:latin typeface="+mn-lt"/>
          <a:ea typeface="+mn-ea"/>
          <a:cs typeface="+mn-cs"/>
          <a:sym typeface="Lucida Grande" charset="0"/>
        </a:defRPr>
      </a:lvl3pPr>
      <a:lvl4pPr marL="652463" indent="-200025" algn="l" rtl="0" eaLnBrk="1" fontAlgn="base" hangingPunct="1">
        <a:spcBef>
          <a:spcPts val="488"/>
        </a:spcBef>
        <a:spcAft>
          <a:spcPct val="0"/>
        </a:spcAft>
        <a:buClr>
          <a:srgbClr val="E6E6E6"/>
        </a:buClr>
        <a:buSzPct val="32000"/>
        <a:buFont typeface="Thonburi" charset="0"/>
        <a:buChar char="•"/>
        <a:defRPr sz="2100" b="1">
          <a:solidFill>
            <a:srgbClr val="FFFFFF"/>
          </a:solidFill>
          <a:latin typeface="+mn-lt"/>
          <a:ea typeface="+mn-ea"/>
          <a:cs typeface="+mn-cs"/>
          <a:sym typeface="Lucida Grande" charset="0"/>
        </a:defRPr>
      </a:lvl4pPr>
      <a:lvl5pPr marL="652463" indent="-200025" algn="l" rtl="0" eaLnBrk="1" fontAlgn="base" hangingPunct="1">
        <a:spcBef>
          <a:spcPts val="488"/>
        </a:spcBef>
        <a:spcAft>
          <a:spcPct val="0"/>
        </a:spcAft>
        <a:buClr>
          <a:srgbClr val="E6E6E6"/>
        </a:buClr>
        <a:buSzPct val="32000"/>
        <a:buFont typeface="Thonburi" charset="0"/>
        <a:buChar char="•"/>
        <a:defRPr sz="2100" b="1">
          <a:solidFill>
            <a:srgbClr val="FFFFFF"/>
          </a:solidFill>
          <a:latin typeface="+mn-lt"/>
          <a:ea typeface="+mn-ea"/>
          <a:cs typeface="+mn-cs"/>
          <a:sym typeface="Lucida Grande" charset="0"/>
        </a:defRPr>
      </a:lvl5pPr>
      <a:lvl6pPr marL="825103" indent="-200025" algn="l" rtl="0" eaLnBrk="1" fontAlgn="base" hangingPunct="1">
        <a:spcBef>
          <a:spcPts val="488"/>
        </a:spcBef>
        <a:spcAft>
          <a:spcPct val="0"/>
        </a:spcAft>
        <a:buClr>
          <a:srgbClr val="E6E6E6"/>
        </a:buClr>
        <a:buSzPct val="32000"/>
        <a:buFont typeface="Thonburi" charset="0"/>
        <a:buChar char="•"/>
        <a:defRPr sz="2100" b="1">
          <a:solidFill>
            <a:srgbClr val="FFFFFF"/>
          </a:solidFill>
          <a:latin typeface="+mn-lt"/>
          <a:ea typeface="+mn-ea"/>
          <a:cs typeface="+mn-cs"/>
          <a:sym typeface="Lucida Grande" charset="0"/>
        </a:defRPr>
      </a:lvl6pPr>
      <a:lvl7pPr marL="996553" indent="-200025" algn="l" rtl="0" eaLnBrk="1" fontAlgn="base" hangingPunct="1">
        <a:spcBef>
          <a:spcPts val="488"/>
        </a:spcBef>
        <a:spcAft>
          <a:spcPct val="0"/>
        </a:spcAft>
        <a:buClr>
          <a:srgbClr val="E6E6E6"/>
        </a:buClr>
        <a:buSzPct val="32000"/>
        <a:buFont typeface="Thonburi" charset="0"/>
        <a:buChar char="•"/>
        <a:defRPr sz="2100" b="1">
          <a:solidFill>
            <a:srgbClr val="FFFFFF"/>
          </a:solidFill>
          <a:latin typeface="+mn-lt"/>
          <a:ea typeface="+mn-ea"/>
          <a:cs typeface="+mn-cs"/>
          <a:sym typeface="Lucida Grande" charset="0"/>
        </a:defRPr>
      </a:lvl7pPr>
      <a:lvl8pPr marL="1168003" indent="-200025" algn="l" rtl="0" eaLnBrk="1" fontAlgn="base" hangingPunct="1">
        <a:spcBef>
          <a:spcPts val="488"/>
        </a:spcBef>
        <a:spcAft>
          <a:spcPct val="0"/>
        </a:spcAft>
        <a:buClr>
          <a:srgbClr val="E6E6E6"/>
        </a:buClr>
        <a:buSzPct val="32000"/>
        <a:buFont typeface="Thonburi" charset="0"/>
        <a:buChar char="•"/>
        <a:defRPr sz="2100" b="1">
          <a:solidFill>
            <a:srgbClr val="FFFFFF"/>
          </a:solidFill>
          <a:latin typeface="+mn-lt"/>
          <a:ea typeface="+mn-ea"/>
          <a:cs typeface="+mn-cs"/>
          <a:sym typeface="Lucida Grande" charset="0"/>
        </a:defRPr>
      </a:lvl8pPr>
      <a:lvl9pPr marL="1339453" indent="-200025" algn="l" rtl="0" eaLnBrk="1" fontAlgn="base" hangingPunct="1">
        <a:spcBef>
          <a:spcPts val="488"/>
        </a:spcBef>
        <a:spcAft>
          <a:spcPct val="0"/>
        </a:spcAft>
        <a:buClr>
          <a:srgbClr val="E6E6E6"/>
        </a:buClr>
        <a:buSzPct val="32000"/>
        <a:buFont typeface="Thonburi" charset="0"/>
        <a:buChar char="•"/>
        <a:defRPr sz="2100" b="1">
          <a:solidFill>
            <a:srgbClr val="FFFFFF"/>
          </a:solidFill>
          <a:latin typeface="+mn-lt"/>
          <a:ea typeface="+mn-ea"/>
          <a:cs typeface="+mn-cs"/>
          <a:sym typeface="Lucida Grande" charset="0"/>
        </a:defRPr>
      </a:lvl9pPr>
    </p:bodyStyle>
    <p:otherStyle>
      <a:defPPr>
        <a:defRPr lang="en-US"/>
      </a:defPPr>
      <a:lvl1pPr marL="0" algn="l" defTabSz="342900" rtl="0" eaLnBrk="1" latinLnBrk="0" hangingPunct="1">
        <a:defRPr sz="700" kern="1200">
          <a:solidFill>
            <a:schemeClr val="tx1"/>
          </a:solidFill>
          <a:latin typeface="+mn-lt"/>
          <a:ea typeface="+mn-ea"/>
          <a:cs typeface="+mn-cs"/>
        </a:defRPr>
      </a:lvl1pPr>
      <a:lvl2pPr marL="171450" algn="l" defTabSz="342900" rtl="0" eaLnBrk="1" latinLnBrk="0" hangingPunct="1">
        <a:defRPr sz="700" kern="1200">
          <a:solidFill>
            <a:schemeClr val="tx1"/>
          </a:solidFill>
          <a:latin typeface="+mn-lt"/>
          <a:ea typeface="+mn-ea"/>
          <a:cs typeface="+mn-cs"/>
        </a:defRPr>
      </a:lvl2pPr>
      <a:lvl3pPr marL="342900" algn="l" defTabSz="342900" rtl="0" eaLnBrk="1" latinLnBrk="0" hangingPunct="1">
        <a:defRPr sz="700" kern="1200">
          <a:solidFill>
            <a:schemeClr val="tx1"/>
          </a:solidFill>
          <a:latin typeface="+mn-lt"/>
          <a:ea typeface="+mn-ea"/>
          <a:cs typeface="+mn-cs"/>
        </a:defRPr>
      </a:lvl3pPr>
      <a:lvl4pPr marL="514350" algn="l" defTabSz="342900" rtl="0" eaLnBrk="1" latinLnBrk="0" hangingPunct="1">
        <a:defRPr sz="700" kern="1200">
          <a:solidFill>
            <a:schemeClr val="tx1"/>
          </a:solidFill>
          <a:latin typeface="+mn-lt"/>
          <a:ea typeface="+mn-ea"/>
          <a:cs typeface="+mn-cs"/>
        </a:defRPr>
      </a:lvl4pPr>
      <a:lvl5pPr marL="685800" algn="l" defTabSz="342900" rtl="0" eaLnBrk="1" latinLnBrk="0" hangingPunct="1">
        <a:defRPr sz="700" kern="1200">
          <a:solidFill>
            <a:schemeClr val="tx1"/>
          </a:solidFill>
          <a:latin typeface="+mn-lt"/>
          <a:ea typeface="+mn-ea"/>
          <a:cs typeface="+mn-cs"/>
        </a:defRPr>
      </a:lvl5pPr>
      <a:lvl6pPr marL="857250" algn="l" defTabSz="342900" rtl="0" eaLnBrk="1" latinLnBrk="0" hangingPunct="1">
        <a:defRPr sz="700" kern="1200">
          <a:solidFill>
            <a:schemeClr val="tx1"/>
          </a:solidFill>
          <a:latin typeface="+mn-lt"/>
          <a:ea typeface="+mn-ea"/>
          <a:cs typeface="+mn-cs"/>
        </a:defRPr>
      </a:lvl6pPr>
      <a:lvl7pPr marL="1028700" algn="l" defTabSz="342900" rtl="0" eaLnBrk="1" latinLnBrk="0" hangingPunct="1">
        <a:defRPr sz="700" kern="1200">
          <a:solidFill>
            <a:schemeClr val="tx1"/>
          </a:solidFill>
          <a:latin typeface="+mn-lt"/>
          <a:ea typeface="+mn-ea"/>
          <a:cs typeface="+mn-cs"/>
        </a:defRPr>
      </a:lvl7pPr>
      <a:lvl8pPr marL="1200150" algn="l" defTabSz="342900" rtl="0" eaLnBrk="1" latinLnBrk="0" hangingPunct="1">
        <a:defRPr sz="700" kern="1200">
          <a:solidFill>
            <a:schemeClr val="tx1"/>
          </a:solidFill>
          <a:latin typeface="+mn-lt"/>
          <a:ea typeface="+mn-ea"/>
          <a:cs typeface="+mn-cs"/>
        </a:defRPr>
      </a:lvl8pPr>
      <a:lvl9pPr marL="1371600" algn="l" defTabSz="342900" rtl="0" eaLnBrk="1" latinLnBrk="0" hangingPunct="1">
        <a:defRPr sz="7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50" name="Rectangle 1"/>
          <p:cNvSpPr>
            <a:spLocks noGrp="1" noChangeArrowheads="1"/>
          </p:cNvSpPr>
          <p:nvPr>
            <p:ph type="title"/>
          </p:nvPr>
        </p:nvSpPr>
        <p:spPr bwMode="auto">
          <a:xfrm>
            <a:off x="457200" y="200025"/>
            <a:ext cx="8229600" cy="82867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 uri="{FAA26D3D-D897-4be2-8F04-BA451C77F1D7}">
              <ma14:placeholderFlag xmlns="" xmlns:ma14="http://schemas.microsoft.com/office/mac/drawingml/2011/main" val="1"/>
            </a:ext>
          </a:extLst>
        </p:spPr>
        <p:txBody>
          <a:bodyPr vert="horz" wrap="square" lIns="14288" tIns="14288" rIns="14288" bIns="14288" numCol="1" anchor="t" anchorCtr="0" compatLnSpc="1">
            <a:prstTxWarp prst="textNoShape">
              <a:avLst/>
            </a:prstTxWarp>
          </a:bodyPr>
          <a:lstStyle/>
          <a:p>
            <a:pPr lvl="0"/>
            <a:r>
              <a:rPr lang="en-US">
                <a:sym typeface="Lucida Grande" charset="0"/>
              </a:rPr>
              <a:t>Click to edit Master title style</a:t>
            </a:r>
          </a:p>
        </p:txBody>
      </p:sp>
      <p:sp>
        <p:nvSpPr>
          <p:cNvPr id="2051" name="Rectangle 2"/>
          <p:cNvSpPr>
            <a:spLocks noGrp="1" noChangeArrowheads="1"/>
          </p:cNvSpPr>
          <p:nvPr>
            <p:ph type="body" idx="1"/>
          </p:nvPr>
        </p:nvSpPr>
        <p:spPr bwMode="auto">
          <a:xfrm>
            <a:off x="842963" y="1028700"/>
            <a:ext cx="7458075" cy="3976688"/>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 uri="{FAA26D3D-D897-4be2-8F04-BA451C77F1D7}">
              <ma14:placeholderFlag xmlns="" xmlns:ma14="http://schemas.microsoft.com/office/mac/drawingml/2011/main" val="1"/>
            </a:ext>
          </a:extLst>
        </p:spPr>
        <p:txBody>
          <a:bodyPr vert="horz" wrap="square" lIns="14288" tIns="14288" rIns="14288" bIns="14288" numCol="1" anchor="t" anchorCtr="0" compatLnSpc="1">
            <a:prstTxWarp prst="textNoShape">
              <a:avLst/>
            </a:prstTxWarp>
          </a:bodyPr>
          <a:lstStyle/>
          <a:p>
            <a:pPr lvl="0"/>
            <a:r>
              <a:rPr lang="en-US">
                <a:sym typeface="Lucida Grande" charset="0"/>
              </a:rPr>
              <a:t>Click to edit Master text styles</a:t>
            </a:r>
          </a:p>
          <a:p>
            <a:pPr lvl="1"/>
            <a:r>
              <a:rPr lang="en-US">
                <a:sym typeface="Lucida Grande" charset="0"/>
              </a:rPr>
              <a:t>Second level</a:t>
            </a:r>
          </a:p>
          <a:p>
            <a:pPr lvl="2"/>
            <a:r>
              <a:rPr lang="en-US">
                <a:sym typeface="Lucida Grande" charset="0"/>
              </a:rPr>
              <a:t>Third level</a:t>
            </a:r>
          </a:p>
          <a:p>
            <a:pPr lvl="3"/>
            <a:r>
              <a:rPr lang="en-US">
                <a:sym typeface="Lucida Grande" charset="0"/>
              </a:rPr>
              <a:t>Fourth level</a:t>
            </a:r>
          </a:p>
          <a:p>
            <a:pPr lvl="4"/>
            <a:r>
              <a:rPr lang="en-US">
                <a:sym typeface="Lucida Grande" charset="0"/>
              </a:rPr>
              <a:t>Fifth level</a:t>
            </a:r>
          </a:p>
        </p:txBody>
      </p:sp>
    </p:spTree>
    <p:extLst>
      <p:ext uri="{BB962C8B-B14F-4D97-AF65-F5344CB8AC3E}">
        <p14:creationId xmlns:p14="http://schemas.microsoft.com/office/powerpoint/2010/main" val="2881492158"/>
      </p:ext>
    </p:extLst>
  </p:cSld>
  <p:clrMap bg1="lt1" tx1="dk1" bg2="lt2" tx2="dk2" accent1="accent1" accent2="accent2" accent3="accent3" accent4="accent4" accent5="accent5" accent6="accent6" hlink="hlink" folHlink="folHlink"/>
  <p:sldLayoutIdLst>
    <p:sldLayoutId id="2147483925" r:id="rId1"/>
    <p:sldLayoutId id="2147483926" r:id="rId2"/>
    <p:sldLayoutId id="2147483927" r:id="rId3"/>
    <p:sldLayoutId id="2147483928" r:id="rId4"/>
    <p:sldLayoutId id="2147483929" r:id="rId5"/>
    <p:sldLayoutId id="2147483930" r:id="rId6"/>
    <p:sldLayoutId id="2147483931" r:id="rId7"/>
    <p:sldLayoutId id="2147483932" r:id="rId8"/>
    <p:sldLayoutId id="2147483933" r:id="rId9"/>
    <p:sldLayoutId id="2147483934" r:id="rId10"/>
    <p:sldLayoutId id="2147483935" r:id="rId11"/>
  </p:sldLayoutIdLst>
  <p:transition/>
  <p:txStyles>
    <p:titleStyle>
      <a:lvl1pPr algn="ctr" rtl="0" eaLnBrk="1" fontAlgn="base" hangingPunct="1">
        <a:spcBef>
          <a:spcPct val="0"/>
        </a:spcBef>
        <a:spcAft>
          <a:spcPct val="0"/>
        </a:spcAft>
        <a:defRPr sz="3200" b="1">
          <a:solidFill>
            <a:srgbClr val="FFFFFF"/>
          </a:solidFill>
          <a:latin typeface="+mj-lt"/>
          <a:ea typeface="+mj-ea"/>
          <a:cs typeface="+mj-cs"/>
          <a:sym typeface="Lucida Grande" charset="0"/>
        </a:defRPr>
      </a:lvl1pPr>
      <a:lvl2pPr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2pPr>
      <a:lvl3pPr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3pPr>
      <a:lvl4pPr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4pPr>
      <a:lvl5pPr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5pPr>
      <a:lvl6pPr marL="171450"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6pPr>
      <a:lvl7pPr marL="342900"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7pPr>
      <a:lvl8pPr marL="514350"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8pPr>
      <a:lvl9pPr marL="685800"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9pPr>
    </p:titleStyle>
    <p:bodyStyle>
      <a:lvl1pPr marL="200025" indent="-200025" algn="l" rtl="0" eaLnBrk="1" fontAlgn="base" hangingPunct="1">
        <a:spcBef>
          <a:spcPts val="488"/>
        </a:spcBef>
        <a:spcAft>
          <a:spcPct val="0"/>
        </a:spcAft>
        <a:buClr>
          <a:srgbClr val="E6E6E6"/>
        </a:buClr>
        <a:buSzPct val="100000"/>
        <a:buFont typeface="Thonburi" charset="0"/>
        <a:buChar char="•"/>
        <a:defRPr sz="2100" b="1">
          <a:solidFill>
            <a:srgbClr val="E6E6E6"/>
          </a:solidFill>
          <a:latin typeface="+mn-lt"/>
          <a:ea typeface="+mn-ea"/>
          <a:cs typeface="+mn-cs"/>
          <a:sym typeface="Lucida Grande" charset="0"/>
        </a:defRPr>
      </a:lvl1pPr>
      <a:lvl2pPr marL="652463" indent="-200025" algn="l" rtl="0" eaLnBrk="1" fontAlgn="base" hangingPunct="1">
        <a:spcBef>
          <a:spcPts val="675"/>
        </a:spcBef>
        <a:spcAft>
          <a:spcPct val="0"/>
        </a:spcAft>
        <a:buClr>
          <a:srgbClr val="E6E6E6"/>
        </a:buClr>
        <a:buSzPct val="32000"/>
        <a:buFont typeface="Thonburi" charset="0"/>
        <a:buChar char="•"/>
        <a:defRPr sz="2100" b="1">
          <a:solidFill>
            <a:srgbClr val="E6E6E6"/>
          </a:solidFill>
          <a:latin typeface="+mn-lt"/>
          <a:ea typeface="+mn-ea"/>
          <a:cs typeface="+mn-cs"/>
          <a:sym typeface="Lucida Grande" charset="0"/>
        </a:defRPr>
      </a:lvl2pPr>
      <a:lvl3pPr marL="652463" indent="-200025" algn="l" rtl="0" eaLnBrk="1" fontAlgn="base" hangingPunct="1">
        <a:spcBef>
          <a:spcPts val="563"/>
        </a:spcBef>
        <a:spcAft>
          <a:spcPct val="0"/>
        </a:spcAft>
        <a:buClr>
          <a:srgbClr val="E6E6E6"/>
        </a:buClr>
        <a:buSzPct val="32000"/>
        <a:buFont typeface="Thonburi" charset="0"/>
        <a:buChar char="•"/>
        <a:defRPr sz="2100" b="1">
          <a:solidFill>
            <a:srgbClr val="E6E6E6"/>
          </a:solidFill>
          <a:latin typeface="+mn-lt"/>
          <a:ea typeface="+mn-ea"/>
          <a:cs typeface="+mn-cs"/>
          <a:sym typeface="Lucida Grande" charset="0"/>
        </a:defRPr>
      </a:lvl3pPr>
      <a:lvl4pPr marL="652463" indent="-200025" algn="l" rtl="0" eaLnBrk="1" fontAlgn="base" hangingPunct="1">
        <a:spcBef>
          <a:spcPts val="488"/>
        </a:spcBef>
        <a:spcAft>
          <a:spcPct val="0"/>
        </a:spcAft>
        <a:buClr>
          <a:srgbClr val="E6E6E6"/>
        </a:buClr>
        <a:buSzPct val="32000"/>
        <a:buFont typeface="Thonburi" charset="0"/>
        <a:buChar char="•"/>
        <a:defRPr sz="2100" b="1">
          <a:solidFill>
            <a:srgbClr val="E6E6E6"/>
          </a:solidFill>
          <a:latin typeface="+mn-lt"/>
          <a:ea typeface="+mn-ea"/>
          <a:cs typeface="+mn-cs"/>
          <a:sym typeface="Lucida Grande" charset="0"/>
        </a:defRPr>
      </a:lvl4pPr>
      <a:lvl5pPr marL="652463" indent="-200025" algn="l" rtl="0" eaLnBrk="1" fontAlgn="base" hangingPunct="1">
        <a:spcBef>
          <a:spcPts val="488"/>
        </a:spcBef>
        <a:spcAft>
          <a:spcPct val="0"/>
        </a:spcAft>
        <a:buClr>
          <a:srgbClr val="E6E6E6"/>
        </a:buClr>
        <a:buSzPct val="32000"/>
        <a:buFont typeface="Thonburi" charset="0"/>
        <a:buChar char="•"/>
        <a:defRPr sz="2100" b="1">
          <a:solidFill>
            <a:srgbClr val="E6E6E6"/>
          </a:solidFill>
          <a:latin typeface="+mn-lt"/>
          <a:ea typeface="+mn-ea"/>
          <a:cs typeface="+mn-cs"/>
          <a:sym typeface="Lucida Grande" charset="0"/>
        </a:defRPr>
      </a:lvl5pPr>
      <a:lvl6pPr marL="825103" indent="-200025" algn="l" rtl="0" eaLnBrk="1" fontAlgn="base" hangingPunct="1">
        <a:spcBef>
          <a:spcPts val="488"/>
        </a:spcBef>
        <a:spcAft>
          <a:spcPct val="0"/>
        </a:spcAft>
        <a:buClr>
          <a:srgbClr val="E6E6E6"/>
        </a:buClr>
        <a:buSzPct val="32000"/>
        <a:buFont typeface="Thonburi" charset="0"/>
        <a:buChar char="•"/>
        <a:defRPr sz="2100" b="1">
          <a:solidFill>
            <a:srgbClr val="E6E6E6"/>
          </a:solidFill>
          <a:latin typeface="+mn-lt"/>
          <a:ea typeface="+mn-ea"/>
          <a:cs typeface="+mn-cs"/>
          <a:sym typeface="Lucida Grande" charset="0"/>
        </a:defRPr>
      </a:lvl6pPr>
      <a:lvl7pPr marL="996553" indent="-200025" algn="l" rtl="0" eaLnBrk="1" fontAlgn="base" hangingPunct="1">
        <a:spcBef>
          <a:spcPts val="488"/>
        </a:spcBef>
        <a:spcAft>
          <a:spcPct val="0"/>
        </a:spcAft>
        <a:buClr>
          <a:srgbClr val="E6E6E6"/>
        </a:buClr>
        <a:buSzPct val="32000"/>
        <a:buFont typeface="Thonburi" charset="0"/>
        <a:buChar char="•"/>
        <a:defRPr sz="2100" b="1">
          <a:solidFill>
            <a:srgbClr val="E6E6E6"/>
          </a:solidFill>
          <a:latin typeface="+mn-lt"/>
          <a:ea typeface="+mn-ea"/>
          <a:cs typeface="+mn-cs"/>
          <a:sym typeface="Lucida Grande" charset="0"/>
        </a:defRPr>
      </a:lvl7pPr>
      <a:lvl8pPr marL="1168003" indent="-200025" algn="l" rtl="0" eaLnBrk="1" fontAlgn="base" hangingPunct="1">
        <a:spcBef>
          <a:spcPts val="488"/>
        </a:spcBef>
        <a:spcAft>
          <a:spcPct val="0"/>
        </a:spcAft>
        <a:buClr>
          <a:srgbClr val="E6E6E6"/>
        </a:buClr>
        <a:buSzPct val="32000"/>
        <a:buFont typeface="Thonburi" charset="0"/>
        <a:buChar char="•"/>
        <a:defRPr sz="2100" b="1">
          <a:solidFill>
            <a:srgbClr val="E6E6E6"/>
          </a:solidFill>
          <a:latin typeface="+mn-lt"/>
          <a:ea typeface="+mn-ea"/>
          <a:cs typeface="+mn-cs"/>
          <a:sym typeface="Lucida Grande" charset="0"/>
        </a:defRPr>
      </a:lvl8pPr>
      <a:lvl9pPr marL="1339453" indent="-200025" algn="l" rtl="0" eaLnBrk="1" fontAlgn="base" hangingPunct="1">
        <a:spcBef>
          <a:spcPts val="488"/>
        </a:spcBef>
        <a:spcAft>
          <a:spcPct val="0"/>
        </a:spcAft>
        <a:buClr>
          <a:srgbClr val="E6E6E6"/>
        </a:buClr>
        <a:buSzPct val="32000"/>
        <a:buFont typeface="Thonburi" charset="0"/>
        <a:buChar char="•"/>
        <a:defRPr sz="2100" b="1">
          <a:solidFill>
            <a:srgbClr val="E6E6E6"/>
          </a:solidFill>
          <a:latin typeface="+mn-lt"/>
          <a:ea typeface="+mn-ea"/>
          <a:cs typeface="+mn-cs"/>
          <a:sym typeface="Lucida Grande" charset="0"/>
        </a:defRPr>
      </a:lvl9pPr>
    </p:bodyStyle>
    <p:otherStyle>
      <a:defPPr>
        <a:defRPr lang="en-US"/>
      </a:defPPr>
      <a:lvl1pPr marL="0" algn="l" defTabSz="342900" rtl="0" eaLnBrk="1" latinLnBrk="0" hangingPunct="1">
        <a:defRPr sz="700" kern="1200">
          <a:solidFill>
            <a:schemeClr val="tx1"/>
          </a:solidFill>
          <a:latin typeface="+mn-lt"/>
          <a:ea typeface="+mn-ea"/>
          <a:cs typeface="+mn-cs"/>
        </a:defRPr>
      </a:lvl1pPr>
      <a:lvl2pPr marL="171450" algn="l" defTabSz="342900" rtl="0" eaLnBrk="1" latinLnBrk="0" hangingPunct="1">
        <a:defRPr sz="700" kern="1200">
          <a:solidFill>
            <a:schemeClr val="tx1"/>
          </a:solidFill>
          <a:latin typeface="+mn-lt"/>
          <a:ea typeface="+mn-ea"/>
          <a:cs typeface="+mn-cs"/>
        </a:defRPr>
      </a:lvl2pPr>
      <a:lvl3pPr marL="342900" algn="l" defTabSz="342900" rtl="0" eaLnBrk="1" latinLnBrk="0" hangingPunct="1">
        <a:defRPr sz="700" kern="1200">
          <a:solidFill>
            <a:schemeClr val="tx1"/>
          </a:solidFill>
          <a:latin typeface="+mn-lt"/>
          <a:ea typeface="+mn-ea"/>
          <a:cs typeface="+mn-cs"/>
        </a:defRPr>
      </a:lvl3pPr>
      <a:lvl4pPr marL="514350" algn="l" defTabSz="342900" rtl="0" eaLnBrk="1" latinLnBrk="0" hangingPunct="1">
        <a:defRPr sz="700" kern="1200">
          <a:solidFill>
            <a:schemeClr val="tx1"/>
          </a:solidFill>
          <a:latin typeface="+mn-lt"/>
          <a:ea typeface="+mn-ea"/>
          <a:cs typeface="+mn-cs"/>
        </a:defRPr>
      </a:lvl4pPr>
      <a:lvl5pPr marL="685800" algn="l" defTabSz="342900" rtl="0" eaLnBrk="1" latinLnBrk="0" hangingPunct="1">
        <a:defRPr sz="700" kern="1200">
          <a:solidFill>
            <a:schemeClr val="tx1"/>
          </a:solidFill>
          <a:latin typeface="+mn-lt"/>
          <a:ea typeface="+mn-ea"/>
          <a:cs typeface="+mn-cs"/>
        </a:defRPr>
      </a:lvl5pPr>
      <a:lvl6pPr marL="857250" algn="l" defTabSz="342900" rtl="0" eaLnBrk="1" latinLnBrk="0" hangingPunct="1">
        <a:defRPr sz="700" kern="1200">
          <a:solidFill>
            <a:schemeClr val="tx1"/>
          </a:solidFill>
          <a:latin typeface="+mn-lt"/>
          <a:ea typeface="+mn-ea"/>
          <a:cs typeface="+mn-cs"/>
        </a:defRPr>
      </a:lvl6pPr>
      <a:lvl7pPr marL="1028700" algn="l" defTabSz="342900" rtl="0" eaLnBrk="1" latinLnBrk="0" hangingPunct="1">
        <a:defRPr sz="700" kern="1200">
          <a:solidFill>
            <a:schemeClr val="tx1"/>
          </a:solidFill>
          <a:latin typeface="+mn-lt"/>
          <a:ea typeface="+mn-ea"/>
          <a:cs typeface="+mn-cs"/>
        </a:defRPr>
      </a:lvl7pPr>
      <a:lvl8pPr marL="1200150" algn="l" defTabSz="342900" rtl="0" eaLnBrk="1" latinLnBrk="0" hangingPunct="1">
        <a:defRPr sz="700" kern="1200">
          <a:solidFill>
            <a:schemeClr val="tx1"/>
          </a:solidFill>
          <a:latin typeface="+mn-lt"/>
          <a:ea typeface="+mn-ea"/>
          <a:cs typeface="+mn-cs"/>
        </a:defRPr>
      </a:lvl8pPr>
      <a:lvl9pPr marL="1371600" algn="l" defTabSz="342900" rtl="0" eaLnBrk="1" latinLnBrk="0" hangingPunct="1">
        <a:defRPr sz="7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
          <p:cNvSpPr>
            <a:spLocks noGrp="1" noChangeArrowheads="1"/>
          </p:cNvSpPr>
          <p:nvPr>
            <p:ph type="title"/>
          </p:nvPr>
        </p:nvSpPr>
        <p:spPr bwMode="auto">
          <a:xfrm>
            <a:off x="457200" y="619125"/>
            <a:ext cx="8229600" cy="82867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 uri="{FAA26D3D-D897-4be2-8F04-BA451C77F1D7}">
              <ma14:placeholderFlag xmlns="" xmlns:ma14="http://schemas.microsoft.com/office/mac/drawingml/2011/main" val="1"/>
            </a:ext>
          </a:extLst>
        </p:spPr>
        <p:txBody>
          <a:bodyPr vert="horz" wrap="square" lIns="14288" tIns="14288" rIns="14288" bIns="14288" numCol="1" anchor="t" anchorCtr="0" compatLnSpc="1">
            <a:prstTxWarp prst="textNoShape">
              <a:avLst/>
            </a:prstTxWarp>
          </a:bodyPr>
          <a:lstStyle/>
          <a:p>
            <a:pPr lvl="0"/>
            <a:r>
              <a:rPr lang="en-US">
                <a:sym typeface="Lucida Grande" charset="0"/>
              </a:rPr>
              <a:t>Click to edit Master title style</a:t>
            </a:r>
          </a:p>
        </p:txBody>
      </p:sp>
      <p:sp>
        <p:nvSpPr>
          <p:cNvPr id="5123" name="Rectangle 2"/>
          <p:cNvSpPr>
            <a:spLocks noGrp="1" noChangeArrowheads="1"/>
          </p:cNvSpPr>
          <p:nvPr>
            <p:ph type="body" idx="1"/>
          </p:nvPr>
        </p:nvSpPr>
        <p:spPr bwMode="auto">
          <a:xfrm>
            <a:off x="1062038" y="1447800"/>
            <a:ext cx="7019925" cy="36957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 uri="{FAA26D3D-D897-4be2-8F04-BA451C77F1D7}">
              <ma14:placeholderFlag xmlns="" xmlns:ma14="http://schemas.microsoft.com/office/mac/drawingml/2011/main" val="1"/>
            </a:ext>
          </a:extLst>
        </p:spPr>
        <p:txBody>
          <a:bodyPr vert="horz" wrap="square" lIns="14288" tIns="14288" rIns="14288" bIns="14288" numCol="1" anchor="t" anchorCtr="0" compatLnSpc="1">
            <a:prstTxWarp prst="textNoShape">
              <a:avLst/>
            </a:prstTxWarp>
          </a:bodyPr>
          <a:lstStyle/>
          <a:p>
            <a:pPr lvl="0"/>
            <a:r>
              <a:rPr lang="en-US">
                <a:sym typeface="Lucida Grande" charset="0"/>
              </a:rPr>
              <a:t>Click to edit Master text styles</a:t>
            </a:r>
          </a:p>
          <a:p>
            <a:pPr lvl="1"/>
            <a:r>
              <a:rPr lang="en-US">
                <a:sym typeface="Lucida Grande" charset="0"/>
              </a:rPr>
              <a:t>Second level</a:t>
            </a:r>
          </a:p>
          <a:p>
            <a:pPr lvl="2"/>
            <a:r>
              <a:rPr lang="en-US">
                <a:sym typeface="Lucida Grande" charset="0"/>
              </a:rPr>
              <a:t>Third level</a:t>
            </a:r>
          </a:p>
          <a:p>
            <a:pPr lvl="3"/>
            <a:r>
              <a:rPr lang="en-US">
                <a:sym typeface="Lucida Grande" charset="0"/>
              </a:rPr>
              <a:t>Fourth level</a:t>
            </a:r>
          </a:p>
          <a:p>
            <a:pPr lvl="4"/>
            <a:r>
              <a:rPr lang="en-US">
                <a:sym typeface="Lucida Grande" charset="0"/>
              </a:rPr>
              <a:t>Fifth level</a:t>
            </a:r>
          </a:p>
        </p:txBody>
      </p:sp>
    </p:spTree>
    <p:extLst>
      <p:ext uri="{BB962C8B-B14F-4D97-AF65-F5344CB8AC3E}">
        <p14:creationId xmlns:p14="http://schemas.microsoft.com/office/powerpoint/2010/main" val="3218630909"/>
      </p:ext>
    </p:extLst>
  </p:cSld>
  <p:clrMap bg1="lt1" tx1="dk1" bg2="lt2" tx2="dk2" accent1="accent1" accent2="accent2" accent3="accent3" accent4="accent4" accent5="accent5" accent6="accent6" hlink="hlink" folHlink="folHlink"/>
  <p:sldLayoutIdLst>
    <p:sldLayoutId id="2147484261" r:id="rId1"/>
    <p:sldLayoutId id="2147484262" r:id="rId2"/>
    <p:sldLayoutId id="2147484263" r:id="rId3"/>
    <p:sldLayoutId id="2147484264" r:id="rId4"/>
    <p:sldLayoutId id="2147484265" r:id="rId5"/>
    <p:sldLayoutId id="2147484266" r:id="rId6"/>
    <p:sldLayoutId id="2147484267" r:id="rId7"/>
    <p:sldLayoutId id="2147484268" r:id="rId8"/>
    <p:sldLayoutId id="2147484269" r:id="rId9"/>
    <p:sldLayoutId id="2147484270" r:id="rId10"/>
    <p:sldLayoutId id="2147484271" r:id="rId11"/>
  </p:sldLayoutIdLst>
  <p:transition/>
  <p:txStyles>
    <p:titleStyle>
      <a:lvl1pPr algn="ctr" rtl="0" eaLnBrk="1" fontAlgn="base" hangingPunct="1">
        <a:spcBef>
          <a:spcPct val="0"/>
        </a:spcBef>
        <a:spcAft>
          <a:spcPct val="0"/>
        </a:spcAft>
        <a:defRPr sz="2800" b="1">
          <a:solidFill>
            <a:srgbClr val="FFFFFF"/>
          </a:solidFill>
          <a:latin typeface="+mj-lt"/>
          <a:ea typeface="+mj-ea"/>
          <a:cs typeface="+mj-cs"/>
          <a:sym typeface="Lucida Grande" charset="0"/>
        </a:defRPr>
      </a:lvl1pPr>
      <a:lvl2pPr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2pPr>
      <a:lvl3pPr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3pPr>
      <a:lvl4pPr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4pPr>
      <a:lvl5pPr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5pPr>
      <a:lvl6pPr marL="171450"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6pPr>
      <a:lvl7pPr marL="342900"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7pPr>
      <a:lvl8pPr marL="514350"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8pPr>
      <a:lvl9pPr marL="685800"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9pPr>
    </p:titleStyle>
    <p:bodyStyle>
      <a:lvl1pPr marL="200025" indent="-200025" algn="l" rtl="0" eaLnBrk="1" fontAlgn="base" hangingPunct="1">
        <a:spcBef>
          <a:spcPts val="488"/>
        </a:spcBef>
        <a:spcAft>
          <a:spcPct val="0"/>
        </a:spcAft>
        <a:buClr>
          <a:srgbClr val="E6E6E6"/>
        </a:buClr>
        <a:buSzPct val="100000"/>
        <a:buFont typeface="Thonburi" charset="0"/>
        <a:buChar char="•"/>
        <a:defRPr sz="2100" b="1">
          <a:solidFill>
            <a:srgbClr val="E6E6E6"/>
          </a:solidFill>
          <a:latin typeface="+mn-lt"/>
          <a:ea typeface="+mn-ea"/>
          <a:cs typeface="+mn-cs"/>
          <a:sym typeface="Lucida Grande" charset="0"/>
        </a:defRPr>
      </a:lvl1pPr>
      <a:lvl2pPr marL="652463" indent="-200025" algn="l" rtl="0" eaLnBrk="1" fontAlgn="base" hangingPunct="1">
        <a:spcBef>
          <a:spcPts val="675"/>
        </a:spcBef>
        <a:spcAft>
          <a:spcPct val="0"/>
        </a:spcAft>
        <a:buClr>
          <a:srgbClr val="E6E6E6"/>
        </a:buClr>
        <a:buSzPct val="32000"/>
        <a:buFont typeface="Thonburi" charset="0"/>
        <a:buChar char="•"/>
        <a:defRPr sz="2100" b="1">
          <a:solidFill>
            <a:srgbClr val="E6E6E6"/>
          </a:solidFill>
          <a:latin typeface="+mn-lt"/>
          <a:ea typeface="+mn-ea"/>
          <a:cs typeface="+mn-cs"/>
          <a:sym typeface="Lucida Grande" charset="0"/>
        </a:defRPr>
      </a:lvl2pPr>
      <a:lvl3pPr marL="652463" indent="-200025" algn="l" rtl="0" eaLnBrk="1" fontAlgn="base" hangingPunct="1">
        <a:spcBef>
          <a:spcPts val="563"/>
        </a:spcBef>
        <a:spcAft>
          <a:spcPct val="0"/>
        </a:spcAft>
        <a:buClr>
          <a:srgbClr val="E6E6E6"/>
        </a:buClr>
        <a:buSzPct val="32000"/>
        <a:buFont typeface="Thonburi" charset="0"/>
        <a:buChar char="•"/>
        <a:defRPr sz="2100" b="1">
          <a:solidFill>
            <a:srgbClr val="E6E6E6"/>
          </a:solidFill>
          <a:latin typeface="+mn-lt"/>
          <a:ea typeface="+mn-ea"/>
          <a:cs typeface="+mn-cs"/>
          <a:sym typeface="Lucida Grande" charset="0"/>
        </a:defRPr>
      </a:lvl3pPr>
      <a:lvl4pPr marL="652463" indent="-200025" algn="l" rtl="0" eaLnBrk="1" fontAlgn="base" hangingPunct="1">
        <a:spcBef>
          <a:spcPts val="488"/>
        </a:spcBef>
        <a:spcAft>
          <a:spcPct val="0"/>
        </a:spcAft>
        <a:buClr>
          <a:srgbClr val="E6E6E6"/>
        </a:buClr>
        <a:buSzPct val="32000"/>
        <a:buFont typeface="Thonburi" charset="0"/>
        <a:buChar char="•"/>
        <a:defRPr sz="2100" b="1">
          <a:solidFill>
            <a:srgbClr val="E6E6E6"/>
          </a:solidFill>
          <a:latin typeface="+mn-lt"/>
          <a:ea typeface="+mn-ea"/>
          <a:cs typeface="+mn-cs"/>
          <a:sym typeface="Lucida Grande" charset="0"/>
        </a:defRPr>
      </a:lvl4pPr>
      <a:lvl5pPr marL="652463" indent="-200025" algn="l" rtl="0" eaLnBrk="1" fontAlgn="base" hangingPunct="1">
        <a:spcBef>
          <a:spcPts val="488"/>
        </a:spcBef>
        <a:spcAft>
          <a:spcPct val="0"/>
        </a:spcAft>
        <a:buClr>
          <a:srgbClr val="E6E6E6"/>
        </a:buClr>
        <a:buSzPct val="32000"/>
        <a:buFont typeface="Thonburi" charset="0"/>
        <a:buChar char="•"/>
        <a:defRPr sz="2100" b="1">
          <a:solidFill>
            <a:srgbClr val="E6E6E6"/>
          </a:solidFill>
          <a:latin typeface="+mn-lt"/>
          <a:ea typeface="+mn-ea"/>
          <a:cs typeface="+mn-cs"/>
          <a:sym typeface="Lucida Grande" charset="0"/>
        </a:defRPr>
      </a:lvl5pPr>
      <a:lvl6pPr marL="823913" indent="-200025" algn="l" rtl="0" eaLnBrk="1" fontAlgn="base" hangingPunct="1">
        <a:spcBef>
          <a:spcPts val="488"/>
        </a:spcBef>
        <a:spcAft>
          <a:spcPct val="0"/>
        </a:spcAft>
        <a:buClr>
          <a:srgbClr val="E6E6E6"/>
        </a:buClr>
        <a:buSzPct val="32000"/>
        <a:buFont typeface="Thonburi" charset="0"/>
        <a:buChar char="•"/>
        <a:defRPr sz="2100" b="1">
          <a:solidFill>
            <a:srgbClr val="E6E6E6"/>
          </a:solidFill>
          <a:latin typeface="+mn-lt"/>
          <a:ea typeface="+mn-ea"/>
          <a:cs typeface="+mn-cs"/>
          <a:sym typeface="Lucida Grande" charset="0"/>
        </a:defRPr>
      </a:lvl6pPr>
      <a:lvl7pPr marL="995363" indent="-200025" algn="l" rtl="0" eaLnBrk="1" fontAlgn="base" hangingPunct="1">
        <a:spcBef>
          <a:spcPts val="488"/>
        </a:spcBef>
        <a:spcAft>
          <a:spcPct val="0"/>
        </a:spcAft>
        <a:buClr>
          <a:srgbClr val="E6E6E6"/>
        </a:buClr>
        <a:buSzPct val="32000"/>
        <a:buFont typeface="Thonburi" charset="0"/>
        <a:buChar char="•"/>
        <a:defRPr sz="2100" b="1">
          <a:solidFill>
            <a:srgbClr val="E6E6E6"/>
          </a:solidFill>
          <a:latin typeface="+mn-lt"/>
          <a:ea typeface="+mn-ea"/>
          <a:cs typeface="+mn-cs"/>
          <a:sym typeface="Lucida Grande" charset="0"/>
        </a:defRPr>
      </a:lvl7pPr>
      <a:lvl8pPr marL="1166813" indent="-200025" algn="l" rtl="0" eaLnBrk="1" fontAlgn="base" hangingPunct="1">
        <a:spcBef>
          <a:spcPts val="488"/>
        </a:spcBef>
        <a:spcAft>
          <a:spcPct val="0"/>
        </a:spcAft>
        <a:buClr>
          <a:srgbClr val="E6E6E6"/>
        </a:buClr>
        <a:buSzPct val="32000"/>
        <a:buFont typeface="Thonburi" charset="0"/>
        <a:buChar char="•"/>
        <a:defRPr sz="2100" b="1">
          <a:solidFill>
            <a:srgbClr val="E6E6E6"/>
          </a:solidFill>
          <a:latin typeface="+mn-lt"/>
          <a:ea typeface="+mn-ea"/>
          <a:cs typeface="+mn-cs"/>
          <a:sym typeface="Lucida Grande" charset="0"/>
        </a:defRPr>
      </a:lvl8pPr>
      <a:lvl9pPr marL="1338263" indent="-200025" algn="l" rtl="0" eaLnBrk="1" fontAlgn="base" hangingPunct="1">
        <a:spcBef>
          <a:spcPts val="488"/>
        </a:spcBef>
        <a:spcAft>
          <a:spcPct val="0"/>
        </a:spcAft>
        <a:buClr>
          <a:srgbClr val="E6E6E6"/>
        </a:buClr>
        <a:buSzPct val="32000"/>
        <a:buFont typeface="Thonburi" charset="0"/>
        <a:buChar char="•"/>
        <a:defRPr sz="2100" b="1">
          <a:solidFill>
            <a:srgbClr val="E6E6E6"/>
          </a:solidFill>
          <a:latin typeface="+mn-lt"/>
          <a:ea typeface="+mn-ea"/>
          <a:cs typeface="+mn-cs"/>
          <a:sym typeface="Lucida Grande" charset="0"/>
        </a:defRPr>
      </a:lvl9pPr>
    </p:bodyStyle>
    <p:otherStyle>
      <a:defPPr>
        <a:defRPr lang="en-US"/>
      </a:defPPr>
      <a:lvl1pPr marL="0" algn="l" defTabSz="342900" rtl="0" eaLnBrk="1" latinLnBrk="0" hangingPunct="1">
        <a:defRPr sz="700" kern="1200">
          <a:solidFill>
            <a:schemeClr val="tx1"/>
          </a:solidFill>
          <a:latin typeface="+mn-lt"/>
          <a:ea typeface="+mn-ea"/>
          <a:cs typeface="+mn-cs"/>
        </a:defRPr>
      </a:lvl1pPr>
      <a:lvl2pPr marL="171450" algn="l" defTabSz="342900" rtl="0" eaLnBrk="1" latinLnBrk="0" hangingPunct="1">
        <a:defRPr sz="700" kern="1200">
          <a:solidFill>
            <a:schemeClr val="tx1"/>
          </a:solidFill>
          <a:latin typeface="+mn-lt"/>
          <a:ea typeface="+mn-ea"/>
          <a:cs typeface="+mn-cs"/>
        </a:defRPr>
      </a:lvl2pPr>
      <a:lvl3pPr marL="342900" algn="l" defTabSz="342900" rtl="0" eaLnBrk="1" latinLnBrk="0" hangingPunct="1">
        <a:defRPr sz="700" kern="1200">
          <a:solidFill>
            <a:schemeClr val="tx1"/>
          </a:solidFill>
          <a:latin typeface="+mn-lt"/>
          <a:ea typeface="+mn-ea"/>
          <a:cs typeface="+mn-cs"/>
        </a:defRPr>
      </a:lvl3pPr>
      <a:lvl4pPr marL="514350" algn="l" defTabSz="342900" rtl="0" eaLnBrk="1" latinLnBrk="0" hangingPunct="1">
        <a:defRPr sz="700" kern="1200">
          <a:solidFill>
            <a:schemeClr val="tx1"/>
          </a:solidFill>
          <a:latin typeface="+mn-lt"/>
          <a:ea typeface="+mn-ea"/>
          <a:cs typeface="+mn-cs"/>
        </a:defRPr>
      </a:lvl4pPr>
      <a:lvl5pPr marL="685800" algn="l" defTabSz="342900" rtl="0" eaLnBrk="1" latinLnBrk="0" hangingPunct="1">
        <a:defRPr sz="700" kern="1200">
          <a:solidFill>
            <a:schemeClr val="tx1"/>
          </a:solidFill>
          <a:latin typeface="+mn-lt"/>
          <a:ea typeface="+mn-ea"/>
          <a:cs typeface="+mn-cs"/>
        </a:defRPr>
      </a:lvl5pPr>
      <a:lvl6pPr marL="857250" algn="l" defTabSz="342900" rtl="0" eaLnBrk="1" latinLnBrk="0" hangingPunct="1">
        <a:defRPr sz="700" kern="1200">
          <a:solidFill>
            <a:schemeClr val="tx1"/>
          </a:solidFill>
          <a:latin typeface="+mn-lt"/>
          <a:ea typeface="+mn-ea"/>
          <a:cs typeface="+mn-cs"/>
        </a:defRPr>
      </a:lvl6pPr>
      <a:lvl7pPr marL="1028700" algn="l" defTabSz="342900" rtl="0" eaLnBrk="1" latinLnBrk="0" hangingPunct="1">
        <a:defRPr sz="700" kern="1200">
          <a:solidFill>
            <a:schemeClr val="tx1"/>
          </a:solidFill>
          <a:latin typeface="+mn-lt"/>
          <a:ea typeface="+mn-ea"/>
          <a:cs typeface="+mn-cs"/>
        </a:defRPr>
      </a:lvl7pPr>
      <a:lvl8pPr marL="1200150" algn="l" defTabSz="342900" rtl="0" eaLnBrk="1" latinLnBrk="0" hangingPunct="1">
        <a:defRPr sz="700" kern="1200">
          <a:solidFill>
            <a:schemeClr val="tx1"/>
          </a:solidFill>
          <a:latin typeface="+mn-lt"/>
          <a:ea typeface="+mn-ea"/>
          <a:cs typeface="+mn-cs"/>
        </a:defRPr>
      </a:lvl8pPr>
      <a:lvl9pPr marL="1371600" algn="l" defTabSz="342900" rtl="0" eaLnBrk="1" latinLnBrk="0" hangingPunct="1">
        <a:defRPr sz="70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6146" name="Rectangle 1"/>
          <p:cNvSpPr>
            <a:spLocks noGrp="1" noChangeArrowheads="1"/>
          </p:cNvSpPr>
          <p:nvPr>
            <p:ph type="title"/>
          </p:nvPr>
        </p:nvSpPr>
        <p:spPr bwMode="auto">
          <a:xfrm>
            <a:off x="457200" y="263525"/>
            <a:ext cx="8229600" cy="52387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 uri="{FAA26D3D-D897-4be2-8F04-BA451C77F1D7}">
              <ma14:placeholderFlag xmlns="" xmlns:ma14="http://schemas.microsoft.com/office/mac/drawingml/2011/main" val="1"/>
            </a:ext>
          </a:extLst>
        </p:spPr>
        <p:txBody>
          <a:bodyPr vert="horz" wrap="square" lIns="14288" tIns="14288" rIns="14288" bIns="14288" numCol="1" anchor="t" anchorCtr="0" compatLnSpc="1">
            <a:prstTxWarp prst="textNoShape">
              <a:avLst/>
            </a:prstTxWarp>
          </a:bodyPr>
          <a:lstStyle/>
          <a:p>
            <a:pPr lvl="0"/>
            <a:r>
              <a:rPr lang="en-US">
                <a:sym typeface="Lucida Grande" charset="0"/>
              </a:rPr>
              <a:t>Click to edit Master title style</a:t>
            </a:r>
          </a:p>
        </p:txBody>
      </p:sp>
      <p:sp>
        <p:nvSpPr>
          <p:cNvPr id="6147" name="Rectangle 2"/>
          <p:cNvSpPr>
            <a:spLocks/>
          </p:cNvSpPr>
          <p:nvPr/>
        </p:nvSpPr>
        <p:spPr bwMode="auto">
          <a:xfrm>
            <a:off x="2076450" y="1152525"/>
            <a:ext cx="2071688" cy="2909888"/>
          </a:xfrm>
          <a:prstGeom prst="rect">
            <a:avLst/>
          </a:prstGeom>
          <a:noFill/>
          <a:ln w="19050">
            <a:solidFill>
              <a:srgbClr val="E6E6E6">
                <a:alpha val="25098"/>
              </a:srgbClr>
            </a:solidFill>
            <a:miter lim="800000"/>
            <a:headEnd/>
            <a:tailEnd/>
          </a:ln>
          <a:extLst>
            <a:ext uri="{909E8E84-426E-40dd-AFC4-6F175D3DCCD1}">
              <a14:hiddenFill xmlns="" xmlns:a14="http://schemas.microsoft.com/office/drawing/2010/main">
                <a:solidFill>
                  <a:srgbClr val="FFFFFF"/>
                </a:solidFill>
              </a14:hiddenFill>
            </a:ext>
          </a:extLst>
        </p:spPr>
        <p:txBody>
          <a:bodyPr lIns="0" tIns="0" rIns="0" bIns="0"/>
          <a:lstStyle>
            <a:lvl1pPr eaLnBrk="0" hangingPunct="0">
              <a:defRPr sz="11200">
                <a:solidFill>
                  <a:srgbClr val="000000"/>
                </a:solidFill>
                <a:latin typeface="Gill Sans" charset="0"/>
                <a:ea typeface="ヒラギノ角ゴ ProN W3" charset="0"/>
                <a:cs typeface="ヒラギノ角ゴ ProN W3" charset="0"/>
                <a:sym typeface="Gill Sans" charset="0"/>
              </a:defRPr>
            </a:lvl1pPr>
            <a:lvl2pPr marL="742950" indent="-285750" eaLnBrk="0" hangingPunct="0">
              <a:defRPr sz="11200">
                <a:solidFill>
                  <a:srgbClr val="000000"/>
                </a:solidFill>
                <a:latin typeface="Gill Sans" charset="0"/>
                <a:ea typeface="ヒラギノ角ゴ ProN W3" charset="0"/>
                <a:cs typeface="ヒラギノ角ゴ ProN W3" charset="0"/>
                <a:sym typeface="Gill Sans" charset="0"/>
              </a:defRPr>
            </a:lvl2pPr>
            <a:lvl3pPr marL="1143000" indent="-228600" eaLnBrk="0" hangingPunct="0">
              <a:defRPr sz="11200">
                <a:solidFill>
                  <a:srgbClr val="000000"/>
                </a:solidFill>
                <a:latin typeface="Gill Sans" charset="0"/>
                <a:ea typeface="ヒラギノ角ゴ ProN W3" charset="0"/>
                <a:cs typeface="ヒラギノ角ゴ ProN W3" charset="0"/>
                <a:sym typeface="Gill Sans" charset="0"/>
              </a:defRPr>
            </a:lvl3pPr>
            <a:lvl4pPr marL="1600200" indent="-228600" eaLnBrk="0" hangingPunct="0">
              <a:defRPr sz="11200">
                <a:solidFill>
                  <a:srgbClr val="000000"/>
                </a:solidFill>
                <a:latin typeface="Gill Sans" charset="0"/>
                <a:ea typeface="ヒラギノ角ゴ ProN W3" charset="0"/>
                <a:cs typeface="ヒラギノ角ゴ ProN W3" charset="0"/>
                <a:sym typeface="Gill Sans" charset="0"/>
              </a:defRPr>
            </a:lvl4pPr>
            <a:lvl5pPr marL="2057400" indent="-228600" eaLnBrk="0" hangingPunct="0">
              <a:defRPr sz="11200">
                <a:solidFill>
                  <a:srgbClr val="000000"/>
                </a:solidFill>
                <a:latin typeface="Gill Sans" charset="0"/>
                <a:ea typeface="ヒラギノ角ゴ ProN W3" charset="0"/>
                <a:cs typeface="ヒラギノ角ゴ ProN W3" charset="0"/>
                <a:sym typeface="Gill Sans" charset="0"/>
              </a:defRPr>
            </a:lvl5pPr>
            <a:lvl6pPr marL="25146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6pPr>
            <a:lvl7pPr marL="29718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7pPr>
            <a:lvl8pPr marL="34290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8pPr>
            <a:lvl9pPr marL="38862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9pPr>
          </a:lstStyle>
          <a:p>
            <a:pPr algn="ctr" eaLnBrk="1" hangingPunct="1">
              <a:defRPr/>
            </a:pPr>
            <a:endParaRPr lang="en-US"/>
          </a:p>
        </p:txBody>
      </p:sp>
      <p:sp>
        <p:nvSpPr>
          <p:cNvPr id="6148" name="Line 3"/>
          <p:cNvSpPr>
            <a:spLocks noChangeShapeType="1"/>
          </p:cNvSpPr>
          <p:nvPr/>
        </p:nvSpPr>
        <p:spPr bwMode="auto">
          <a:xfrm>
            <a:off x="2305050" y="2500313"/>
            <a:ext cx="1630363" cy="0"/>
          </a:xfrm>
          <a:prstGeom prst="line">
            <a:avLst/>
          </a:prstGeom>
          <a:noFill/>
          <a:ln w="19050">
            <a:solidFill>
              <a:srgbClr val="E6E6E6">
                <a:alpha val="25098"/>
              </a:srgbClr>
            </a:solidFill>
            <a:miter lim="800000"/>
            <a:headEnd/>
            <a:tailEnd/>
          </a:ln>
          <a:extLst>
            <a:ext uri="{909E8E84-426E-40dd-AFC4-6F175D3DCCD1}">
              <a14:hiddenFill xmlns="" xmlns:a14="http://schemas.microsoft.com/office/drawing/2010/main">
                <a:noFill/>
              </a14:hiddenFill>
            </a:ext>
          </a:extLst>
        </p:spPr>
        <p:txBody>
          <a:bodyPr lIns="0" tIns="0" rIns="0" bIns="0"/>
          <a:lstStyle/>
          <a:p>
            <a:endParaRPr lang="en-US"/>
          </a:p>
        </p:txBody>
      </p:sp>
      <p:sp>
        <p:nvSpPr>
          <p:cNvPr id="6149" name="Rectangle 4"/>
          <p:cNvSpPr>
            <a:spLocks/>
          </p:cNvSpPr>
          <p:nvPr/>
        </p:nvSpPr>
        <p:spPr bwMode="auto">
          <a:xfrm>
            <a:off x="4995863" y="1152525"/>
            <a:ext cx="2071687" cy="2909888"/>
          </a:xfrm>
          <a:prstGeom prst="rect">
            <a:avLst/>
          </a:prstGeom>
          <a:noFill/>
          <a:ln w="19050">
            <a:solidFill>
              <a:srgbClr val="E6E6E6">
                <a:alpha val="25098"/>
              </a:srgbClr>
            </a:solidFill>
            <a:miter lim="800000"/>
            <a:headEnd/>
            <a:tailEnd/>
          </a:ln>
          <a:extLst>
            <a:ext uri="{909E8E84-426E-40dd-AFC4-6F175D3DCCD1}">
              <a14:hiddenFill xmlns="" xmlns:a14="http://schemas.microsoft.com/office/drawing/2010/main">
                <a:solidFill>
                  <a:srgbClr val="FFFFFF"/>
                </a:solidFill>
              </a14:hiddenFill>
            </a:ext>
          </a:extLst>
        </p:spPr>
        <p:txBody>
          <a:bodyPr lIns="0" tIns="0" rIns="0" bIns="0"/>
          <a:lstStyle>
            <a:lvl1pPr eaLnBrk="0" hangingPunct="0">
              <a:defRPr sz="11200">
                <a:solidFill>
                  <a:srgbClr val="000000"/>
                </a:solidFill>
                <a:latin typeface="Gill Sans" charset="0"/>
                <a:ea typeface="ヒラギノ角ゴ ProN W3" charset="0"/>
                <a:cs typeface="ヒラギノ角ゴ ProN W3" charset="0"/>
                <a:sym typeface="Gill Sans" charset="0"/>
              </a:defRPr>
            </a:lvl1pPr>
            <a:lvl2pPr marL="742950" indent="-285750" eaLnBrk="0" hangingPunct="0">
              <a:defRPr sz="11200">
                <a:solidFill>
                  <a:srgbClr val="000000"/>
                </a:solidFill>
                <a:latin typeface="Gill Sans" charset="0"/>
                <a:ea typeface="ヒラギノ角ゴ ProN W3" charset="0"/>
                <a:cs typeface="ヒラギノ角ゴ ProN W3" charset="0"/>
                <a:sym typeface="Gill Sans" charset="0"/>
              </a:defRPr>
            </a:lvl2pPr>
            <a:lvl3pPr marL="1143000" indent="-228600" eaLnBrk="0" hangingPunct="0">
              <a:defRPr sz="11200">
                <a:solidFill>
                  <a:srgbClr val="000000"/>
                </a:solidFill>
                <a:latin typeface="Gill Sans" charset="0"/>
                <a:ea typeface="ヒラギノ角ゴ ProN W3" charset="0"/>
                <a:cs typeface="ヒラギノ角ゴ ProN W3" charset="0"/>
                <a:sym typeface="Gill Sans" charset="0"/>
              </a:defRPr>
            </a:lvl3pPr>
            <a:lvl4pPr marL="1600200" indent="-228600" eaLnBrk="0" hangingPunct="0">
              <a:defRPr sz="11200">
                <a:solidFill>
                  <a:srgbClr val="000000"/>
                </a:solidFill>
                <a:latin typeface="Gill Sans" charset="0"/>
                <a:ea typeface="ヒラギノ角ゴ ProN W3" charset="0"/>
                <a:cs typeface="ヒラギノ角ゴ ProN W3" charset="0"/>
                <a:sym typeface="Gill Sans" charset="0"/>
              </a:defRPr>
            </a:lvl4pPr>
            <a:lvl5pPr marL="2057400" indent="-228600" eaLnBrk="0" hangingPunct="0">
              <a:defRPr sz="11200">
                <a:solidFill>
                  <a:srgbClr val="000000"/>
                </a:solidFill>
                <a:latin typeface="Gill Sans" charset="0"/>
                <a:ea typeface="ヒラギノ角ゴ ProN W3" charset="0"/>
                <a:cs typeface="ヒラギノ角ゴ ProN W3" charset="0"/>
                <a:sym typeface="Gill Sans" charset="0"/>
              </a:defRPr>
            </a:lvl5pPr>
            <a:lvl6pPr marL="25146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6pPr>
            <a:lvl7pPr marL="29718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7pPr>
            <a:lvl8pPr marL="34290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8pPr>
            <a:lvl9pPr marL="38862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9pPr>
          </a:lstStyle>
          <a:p>
            <a:pPr algn="ctr" eaLnBrk="1" hangingPunct="1">
              <a:defRPr/>
            </a:pPr>
            <a:endParaRPr lang="en-US"/>
          </a:p>
        </p:txBody>
      </p:sp>
      <p:sp>
        <p:nvSpPr>
          <p:cNvPr id="6150" name="Line 5"/>
          <p:cNvSpPr>
            <a:spLocks noChangeShapeType="1"/>
          </p:cNvSpPr>
          <p:nvPr/>
        </p:nvSpPr>
        <p:spPr bwMode="auto">
          <a:xfrm>
            <a:off x="5224463" y="2500313"/>
            <a:ext cx="1630362" cy="0"/>
          </a:xfrm>
          <a:prstGeom prst="line">
            <a:avLst/>
          </a:prstGeom>
          <a:noFill/>
          <a:ln w="19050">
            <a:solidFill>
              <a:srgbClr val="E6E6E6">
                <a:alpha val="25098"/>
              </a:srgbClr>
            </a:solidFill>
            <a:miter lim="800000"/>
            <a:headEnd/>
            <a:tailEnd/>
          </a:ln>
          <a:extLst>
            <a:ext uri="{909E8E84-426E-40dd-AFC4-6F175D3DCCD1}">
              <a14:hiddenFill xmlns="" xmlns:a14="http://schemas.microsoft.com/office/drawing/2010/main">
                <a:noFill/>
              </a14:hiddenFill>
            </a:ext>
          </a:extLst>
        </p:spPr>
        <p:txBody>
          <a:bodyPr lIns="0" tIns="0" rIns="0" bIns="0"/>
          <a:lstStyle/>
          <a:p>
            <a:endParaRPr lang="en-US"/>
          </a:p>
        </p:txBody>
      </p:sp>
    </p:spTree>
    <p:extLst>
      <p:ext uri="{BB962C8B-B14F-4D97-AF65-F5344CB8AC3E}">
        <p14:creationId xmlns:p14="http://schemas.microsoft.com/office/powerpoint/2010/main" val="1138653294"/>
      </p:ext>
    </p:extLst>
  </p:cSld>
  <p:clrMap bg1="lt1" tx1="dk1" bg2="lt2" tx2="dk2" accent1="accent1" accent2="accent2" accent3="accent3" accent4="accent4" accent5="accent5" accent6="accent6" hlink="hlink" folHlink="folHlink"/>
  <p:sldLayoutIdLst>
    <p:sldLayoutId id="2147484273" r:id="rId1"/>
    <p:sldLayoutId id="2147484274" r:id="rId2"/>
    <p:sldLayoutId id="2147484275" r:id="rId3"/>
    <p:sldLayoutId id="2147484276" r:id="rId4"/>
    <p:sldLayoutId id="2147484277" r:id="rId5"/>
    <p:sldLayoutId id="2147484278" r:id="rId6"/>
    <p:sldLayoutId id="2147484279" r:id="rId7"/>
    <p:sldLayoutId id="2147484280" r:id="rId8"/>
    <p:sldLayoutId id="2147484281" r:id="rId9"/>
    <p:sldLayoutId id="2147484282" r:id="rId10"/>
    <p:sldLayoutId id="2147484283" r:id="rId11"/>
  </p:sldLayoutIdLst>
  <p:transition/>
  <p:txStyles>
    <p:titleStyle>
      <a:lvl1pPr algn="ctr" rtl="0" eaLnBrk="1" fontAlgn="base" hangingPunct="1">
        <a:spcBef>
          <a:spcPct val="0"/>
        </a:spcBef>
        <a:spcAft>
          <a:spcPct val="0"/>
        </a:spcAft>
        <a:defRPr sz="2800" b="1">
          <a:solidFill>
            <a:srgbClr val="FFFFFF"/>
          </a:solidFill>
          <a:latin typeface="+mj-lt"/>
          <a:ea typeface="+mj-ea"/>
          <a:cs typeface="+mj-cs"/>
          <a:sym typeface="Lucida Grande" charset="0"/>
        </a:defRPr>
      </a:lvl1pPr>
      <a:lvl2pPr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2pPr>
      <a:lvl3pPr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3pPr>
      <a:lvl4pPr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4pPr>
      <a:lvl5pPr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5pPr>
      <a:lvl6pPr marL="171450"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6pPr>
      <a:lvl7pPr marL="342900"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7pPr>
      <a:lvl8pPr marL="514350"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8pPr>
      <a:lvl9pPr marL="685800"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9pPr>
    </p:titleStyle>
    <p:bodyStyle>
      <a:lvl1pPr marL="63500" indent="-63500" algn="l" rtl="0" eaLnBrk="1" fontAlgn="base" hangingPunct="1">
        <a:spcBef>
          <a:spcPts val="488"/>
        </a:spcBef>
        <a:spcAft>
          <a:spcPct val="0"/>
        </a:spcAft>
        <a:buClr>
          <a:srgbClr val="E6E6E6"/>
        </a:buClr>
        <a:buSzPct val="100000"/>
        <a:buFont typeface="Thonburi" charset="0"/>
        <a:buChar char="•"/>
        <a:defRPr sz="2000" b="1">
          <a:solidFill>
            <a:srgbClr val="E6E6E6"/>
          </a:solidFill>
          <a:latin typeface="+mn-lt"/>
          <a:ea typeface="+mn-ea"/>
          <a:cs typeface="+mn-cs"/>
          <a:sym typeface="Lucida Grande" charset="0"/>
        </a:defRPr>
      </a:lvl1pPr>
      <a:lvl2pPr marL="504825" indent="-47625" algn="l" rtl="0" eaLnBrk="1" fontAlgn="base" hangingPunct="1">
        <a:spcBef>
          <a:spcPts val="675"/>
        </a:spcBef>
        <a:spcAft>
          <a:spcPct val="0"/>
        </a:spcAft>
        <a:buClr>
          <a:srgbClr val="E6E6E6"/>
        </a:buClr>
        <a:buSzPct val="89000"/>
        <a:buFont typeface="Thonburi" charset="0"/>
        <a:buChar char="•"/>
        <a:defRPr sz="2000" b="1">
          <a:solidFill>
            <a:srgbClr val="E6E6E6"/>
          </a:solidFill>
          <a:latin typeface="+mn-lt"/>
          <a:ea typeface="+mn-ea"/>
          <a:cs typeface="+mn-cs"/>
          <a:sym typeface="Lucida Grande" charset="0"/>
        </a:defRPr>
      </a:lvl2pPr>
      <a:lvl3pPr marL="285750" indent="-47625" algn="l" rtl="0" eaLnBrk="1" fontAlgn="base" hangingPunct="1">
        <a:spcBef>
          <a:spcPts val="563"/>
        </a:spcBef>
        <a:spcAft>
          <a:spcPct val="0"/>
        </a:spcAft>
        <a:buClr>
          <a:srgbClr val="E6E6E6"/>
        </a:buClr>
        <a:buSzPct val="80000"/>
        <a:buFont typeface="Thonburi" charset="0"/>
        <a:buChar char="•"/>
        <a:defRPr b="1">
          <a:solidFill>
            <a:srgbClr val="E6E6E6"/>
          </a:solidFill>
          <a:latin typeface="+mn-lt"/>
          <a:ea typeface="+mn-ea"/>
          <a:cs typeface="+mn-cs"/>
          <a:sym typeface="Lucida Grande" charset="0"/>
        </a:defRPr>
      </a:lvl3pPr>
      <a:lvl4pPr marL="333375" indent="-47625" algn="l" rtl="0" eaLnBrk="1" fontAlgn="base" hangingPunct="1">
        <a:spcBef>
          <a:spcPts val="488"/>
        </a:spcBef>
        <a:spcAft>
          <a:spcPct val="0"/>
        </a:spcAft>
        <a:buClr>
          <a:srgbClr val="E6E6E6"/>
        </a:buClr>
        <a:buSzPct val="69000"/>
        <a:buFont typeface="Thonburi" charset="0"/>
        <a:buChar char="•"/>
        <a:defRPr sz="1600" b="1">
          <a:solidFill>
            <a:srgbClr val="E6E6E6"/>
          </a:solidFill>
          <a:latin typeface="+mn-lt"/>
          <a:ea typeface="+mn-ea"/>
          <a:cs typeface="+mn-cs"/>
          <a:sym typeface="Lucida Grande" charset="0"/>
        </a:defRPr>
      </a:lvl4pPr>
      <a:lvl5pPr marL="381000" indent="-47625" algn="l" rtl="0" eaLnBrk="1" fontAlgn="base" hangingPunct="1">
        <a:spcBef>
          <a:spcPts val="488"/>
        </a:spcBef>
        <a:spcAft>
          <a:spcPct val="0"/>
        </a:spcAft>
        <a:buClr>
          <a:srgbClr val="E6E6E6"/>
        </a:buClr>
        <a:buSzPct val="60000"/>
        <a:buFont typeface="Thonburi" charset="0"/>
        <a:buChar char="•"/>
        <a:defRPr sz="1400" b="1">
          <a:solidFill>
            <a:srgbClr val="E6E6E6"/>
          </a:solidFill>
          <a:latin typeface="+mn-lt"/>
          <a:ea typeface="+mn-ea"/>
          <a:cs typeface="+mn-cs"/>
          <a:sym typeface="Lucida Grande" charset="0"/>
        </a:defRPr>
      </a:lvl5pPr>
      <a:lvl6pPr marL="552450" indent="-47625" algn="l" rtl="0" eaLnBrk="1" fontAlgn="base" hangingPunct="1">
        <a:spcBef>
          <a:spcPts val="488"/>
        </a:spcBef>
        <a:spcAft>
          <a:spcPct val="0"/>
        </a:spcAft>
        <a:buClr>
          <a:srgbClr val="E6E6E6"/>
        </a:buClr>
        <a:buSzPct val="60000"/>
        <a:buFont typeface="Thonburi" charset="0"/>
        <a:buChar char="•"/>
        <a:defRPr sz="1400" b="1">
          <a:solidFill>
            <a:srgbClr val="E6E6E6"/>
          </a:solidFill>
          <a:latin typeface="+mn-lt"/>
          <a:ea typeface="+mn-ea"/>
          <a:cs typeface="+mn-cs"/>
          <a:sym typeface="Lucida Grande" charset="0"/>
        </a:defRPr>
      </a:lvl6pPr>
      <a:lvl7pPr marL="723900" indent="-47625" algn="l" rtl="0" eaLnBrk="1" fontAlgn="base" hangingPunct="1">
        <a:spcBef>
          <a:spcPts val="488"/>
        </a:spcBef>
        <a:spcAft>
          <a:spcPct val="0"/>
        </a:spcAft>
        <a:buClr>
          <a:srgbClr val="E6E6E6"/>
        </a:buClr>
        <a:buSzPct val="60000"/>
        <a:buFont typeface="Thonburi" charset="0"/>
        <a:buChar char="•"/>
        <a:defRPr sz="1400" b="1">
          <a:solidFill>
            <a:srgbClr val="E6E6E6"/>
          </a:solidFill>
          <a:latin typeface="+mn-lt"/>
          <a:ea typeface="+mn-ea"/>
          <a:cs typeface="+mn-cs"/>
          <a:sym typeface="Lucida Grande" charset="0"/>
        </a:defRPr>
      </a:lvl7pPr>
      <a:lvl8pPr marL="895350" indent="-47625" algn="l" rtl="0" eaLnBrk="1" fontAlgn="base" hangingPunct="1">
        <a:spcBef>
          <a:spcPts val="488"/>
        </a:spcBef>
        <a:spcAft>
          <a:spcPct val="0"/>
        </a:spcAft>
        <a:buClr>
          <a:srgbClr val="E6E6E6"/>
        </a:buClr>
        <a:buSzPct val="60000"/>
        <a:buFont typeface="Thonburi" charset="0"/>
        <a:buChar char="•"/>
        <a:defRPr sz="1400" b="1">
          <a:solidFill>
            <a:srgbClr val="E6E6E6"/>
          </a:solidFill>
          <a:latin typeface="+mn-lt"/>
          <a:ea typeface="+mn-ea"/>
          <a:cs typeface="+mn-cs"/>
          <a:sym typeface="Lucida Grande" charset="0"/>
        </a:defRPr>
      </a:lvl8pPr>
      <a:lvl9pPr marL="1066800" indent="-47625" algn="l" rtl="0" eaLnBrk="1" fontAlgn="base" hangingPunct="1">
        <a:spcBef>
          <a:spcPts val="488"/>
        </a:spcBef>
        <a:spcAft>
          <a:spcPct val="0"/>
        </a:spcAft>
        <a:buClr>
          <a:srgbClr val="E6E6E6"/>
        </a:buClr>
        <a:buSzPct val="60000"/>
        <a:buFont typeface="Thonburi" charset="0"/>
        <a:buChar char="•"/>
        <a:defRPr sz="1400" b="1">
          <a:solidFill>
            <a:srgbClr val="E6E6E6"/>
          </a:solidFill>
          <a:latin typeface="+mn-lt"/>
          <a:ea typeface="+mn-ea"/>
          <a:cs typeface="+mn-cs"/>
          <a:sym typeface="Lucida Grande" charset="0"/>
        </a:defRPr>
      </a:lvl9pPr>
    </p:bodyStyle>
    <p:otherStyle>
      <a:defPPr>
        <a:defRPr lang="en-US"/>
      </a:defPPr>
      <a:lvl1pPr marL="0" algn="l" defTabSz="342900" rtl="0" eaLnBrk="1" latinLnBrk="0" hangingPunct="1">
        <a:defRPr sz="700" kern="1200">
          <a:solidFill>
            <a:schemeClr val="tx1"/>
          </a:solidFill>
          <a:latin typeface="+mn-lt"/>
          <a:ea typeface="+mn-ea"/>
          <a:cs typeface="+mn-cs"/>
        </a:defRPr>
      </a:lvl1pPr>
      <a:lvl2pPr marL="171450" algn="l" defTabSz="342900" rtl="0" eaLnBrk="1" latinLnBrk="0" hangingPunct="1">
        <a:defRPr sz="700" kern="1200">
          <a:solidFill>
            <a:schemeClr val="tx1"/>
          </a:solidFill>
          <a:latin typeface="+mn-lt"/>
          <a:ea typeface="+mn-ea"/>
          <a:cs typeface="+mn-cs"/>
        </a:defRPr>
      </a:lvl2pPr>
      <a:lvl3pPr marL="342900" algn="l" defTabSz="342900" rtl="0" eaLnBrk="1" latinLnBrk="0" hangingPunct="1">
        <a:defRPr sz="700" kern="1200">
          <a:solidFill>
            <a:schemeClr val="tx1"/>
          </a:solidFill>
          <a:latin typeface="+mn-lt"/>
          <a:ea typeface="+mn-ea"/>
          <a:cs typeface="+mn-cs"/>
        </a:defRPr>
      </a:lvl3pPr>
      <a:lvl4pPr marL="514350" algn="l" defTabSz="342900" rtl="0" eaLnBrk="1" latinLnBrk="0" hangingPunct="1">
        <a:defRPr sz="700" kern="1200">
          <a:solidFill>
            <a:schemeClr val="tx1"/>
          </a:solidFill>
          <a:latin typeface="+mn-lt"/>
          <a:ea typeface="+mn-ea"/>
          <a:cs typeface="+mn-cs"/>
        </a:defRPr>
      </a:lvl4pPr>
      <a:lvl5pPr marL="685800" algn="l" defTabSz="342900" rtl="0" eaLnBrk="1" latinLnBrk="0" hangingPunct="1">
        <a:defRPr sz="700" kern="1200">
          <a:solidFill>
            <a:schemeClr val="tx1"/>
          </a:solidFill>
          <a:latin typeface="+mn-lt"/>
          <a:ea typeface="+mn-ea"/>
          <a:cs typeface="+mn-cs"/>
        </a:defRPr>
      </a:lvl5pPr>
      <a:lvl6pPr marL="857250" algn="l" defTabSz="342900" rtl="0" eaLnBrk="1" latinLnBrk="0" hangingPunct="1">
        <a:defRPr sz="700" kern="1200">
          <a:solidFill>
            <a:schemeClr val="tx1"/>
          </a:solidFill>
          <a:latin typeface="+mn-lt"/>
          <a:ea typeface="+mn-ea"/>
          <a:cs typeface="+mn-cs"/>
        </a:defRPr>
      </a:lvl6pPr>
      <a:lvl7pPr marL="1028700" algn="l" defTabSz="342900" rtl="0" eaLnBrk="1" latinLnBrk="0" hangingPunct="1">
        <a:defRPr sz="700" kern="1200">
          <a:solidFill>
            <a:schemeClr val="tx1"/>
          </a:solidFill>
          <a:latin typeface="+mn-lt"/>
          <a:ea typeface="+mn-ea"/>
          <a:cs typeface="+mn-cs"/>
        </a:defRPr>
      </a:lvl7pPr>
      <a:lvl8pPr marL="1200150" algn="l" defTabSz="342900" rtl="0" eaLnBrk="1" latinLnBrk="0" hangingPunct="1">
        <a:defRPr sz="700" kern="1200">
          <a:solidFill>
            <a:schemeClr val="tx1"/>
          </a:solidFill>
          <a:latin typeface="+mn-lt"/>
          <a:ea typeface="+mn-ea"/>
          <a:cs typeface="+mn-cs"/>
        </a:defRPr>
      </a:lvl8pPr>
      <a:lvl9pPr marL="1371600" algn="l" defTabSz="342900" rtl="0" eaLnBrk="1" latinLnBrk="0" hangingPunct="1">
        <a:defRPr sz="7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0" name="Rectangle 1"/>
          <p:cNvSpPr>
            <a:spLocks noGrp="1" noChangeArrowheads="1"/>
          </p:cNvSpPr>
          <p:nvPr>
            <p:ph type="title"/>
          </p:nvPr>
        </p:nvSpPr>
        <p:spPr bwMode="auto">
          <a:xfrm>
            <a:off x="461963" y="263525"/>
            <a:ext cx="8229600" cy="52387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 uri="{FAA26D3D-D897-4be2-8F04-BA451C77F1D7}">
              <ma14:placeholderFlag xmlns="" xmlns:ma14="http://schemas.microsoft.com/office/mac/drawingml/2011/main" val="1"/>
            </a:ext>
          </a:extLst>
        </p:spPr>
        <p:txBody>
          <a:bodyPr vert="horz" wrap="square" lIns="14288" tIns="14288" rIns="14288" bIns="14288" numCol="1" anchor="t" anchorCtr="0" compatLnSpc="1">
            <a:prstTxWarp prst="textNoShape">
              <a:avLst/>
            </a:prstTxWarp>
          </a:bodyPr>
          <a:lstStyle/>
          <a:p>
            <a:pPr lvl="0"/>
            <a:r>
              <a:rPr lang="en-US">
                <a:sym typeface="Lucida Grande" charset="0"/>
              </a:rPr>
              <a:t>Click to edit Master title style</a:t>
            </a:r>
          </a:p>
        </p:txBody>
      </p:sp>
      <p:sp>
        <p:nvSpPr>
          <p:cNvPr id="7171" name="Rectangle 2"/>
          <p:cNvSpPr>
            <a:spLocks/>
          </p:cNvSpPr>
          <p:nvPr/>
        </p:nvSpPr>
        <p:spPr bwMode="auto">
          <a:xfrm>
            <a:off x="842963" y="1266825"/>
            <a:ext cx="2071687" cy="2909888"/>
          </a:xfrm>
          <a:prstGeom prst="rect">
            <a:avLst/>
          </a:prstGeom>
          <a:noFill/>
          <a:ln w="19050">
            <a:solidFill>
              <a:srgbClr val="E6E6E6">
                <a:alpha val="25098"/>
              </a:srgbClr>
            </a:solidFill>
            <a:miter lim="800000"/>
            <a:headEnd/>
            <a:tailEnd/>
          </a:ln>
          <a:extLst>
            <a:ext uri="{909E8E84-426E-40dd-AFC4-6F175D3DCCD1}">
              <a14:hiddenFill xmlns="" xmlns:a14="http://schemas.microsoft.com/office/drawing/2010/main">
                <a:solidFill>
                  <a:srgbClr val="FFFFFF"/>
                </a:solidFill>
              </a14:hiddenFill>
            </a:ext>
          </a:extLst>
        </p:spPr>
        <p:txBody>
          <a:bodyPr lIns="0" tIns="0" rIns="0" bIns="0"/>
          <a:lstStyle>
            <a:lvl1pPr eaLnBrk="0" hangingPunct="0">
              <a:defRPr sz="11200">
                <a:solidFill>
                  <a:srgbClr val="000000"/>
                </a:solidFill>
                <a:latin typeface="Gill Sans" charset="0"/>
                <a:ea typeface="ヒラギノ角ゴ ProN W3" charset="0"/>
                <a:cs typeface="ヒラギノ角ゴ ProN W3" charset="0"/>
                <a:sym typeface="Gill Sans" charset="0"/>
              </a:defRPr>
            </a:lvl1pPr>
            <a:lvl2pPr marL="742950" indent="-285750" eaLnBrk="0" hangingPunct="0">
              <a:defRPr sz="11200">
                <a:solidFill>
                  <a:srgbClr val="000000"/>
                </a:solidFill>
                <a:latin typeface="Gill Sans" charset="0"/>
                <a:ea typeface="ヒラギノ角ゴ ProN W3" charset="0"/>
                <a:cs typeface="ヒラギノ角ゴ ProN W3" charset="0"/>
                <a:sym typeface="Gill Sans" charset="0"/>
              </a:defRPr>
            </a:lvl2pPr>
            <a:lvl3pPr marL="1143000" indent="-228600" eaLnBrk="0" hangingPunct="0">
              <a:defRPr sz="11200">
                <a:solidFill>
                  <a:srgbClr val="000000"/>
                </a:solidFill>
                <a:latin typeface="Gill Sans" charset="0"/>
                <a:ea typeface="ヒラギノ角ゴ ProN W3" charset="0"/>
                <a:cs typeface="ヒラギノ角ゴ ProN W3" charset="0"/>
                <a:sym typeface="Gill Sans" charset="0"/>
              </a:defRPr>
            </a:lvl3pPr>
            <a:lvl4pPr marL="1600200" indent="-228600" eaLnBrk="0" hangingPunct="0">
              <a:defRPr sz="11200">
                <a:solidFill>
                  <a:srgbClr val="000000"/>
                </a:solidFill>
                <a:latin typeface="Gill Sans" charset="0"/>
                <a:ea typeface="ヒラギノ角ゴ ProN W3" charset="0"/>
                <a:cs typeface="ヒラギノ角ゴ ProN W3" charset="0"/>
                <a:sym typeface="Gill Sans" charset="0"/>
              </a:defRPr>
            </a:lvl4pPr>
            <a:lvl5pPr marL="2057400" indent="-228600" eaLnBrk="0" hangingPunct="0">
              <a:defRPr sz="11200">
                <a:solidFill>
                  <a:srgbClr val="000000"/>
                </a:solidFill>
                <a:latin typeface="Gill Sans" charset="0"/>
                <a:ea typeface="ヒラギノ角ゴ ProN W3" charset="0"/>
                <a:cs typeface="ヒラギノ角ゴ ProN W3" charset="0"/>
                <a:sym typeface="Gill Sans" charset="0"/>
              </a:defRPr>
            </a:lvl5pPr>
            <a:lvl6pPr marL="25146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6pPr>
            <a:lvl7pPr marL="29718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7pPr>
            <a:lvl8pPr marL="34290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8pPr>
            <a:lvl9pPr marL="38862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9pPr>
          </a:lstStyle>
          <a:p>
            <a:pPr algn="ctr" eaLnBrk="1" hangingPunct="1">
              <a:defRPr/>
            </a:pPr>
            <a:endParaRPr lang="en-US"/>
          </a:p>
        </p:txBody>
      </p:sp>
      <p:sp>
        <p:nvSpPr>
          <p:cNvPr id="7172" name="Rectangle 3"/>
          <p:cNvSpPr>
            <a:spLocks/>
          </p:cNvSpPr>
          <p:nvPr/>
        </p:nvSpPr>
        <p:spPr bwMode="auto">
          <a:xfrm>
            <a:off x="3533775" y="1266825"/>
            <a:ext cx="2071688" cy="2909888"/>
          </a:xfrm>
          <a:prstGeom prst="rect">
            <a:avLst/>
          </a:prstGeom>
          <a:noFill/>
          <a:ln w="19050">
            <a:solidFill>
              <a:srgbClr val="E6E6E6">
                <a:alpha val="25098"/>
              </a:srgbClr>
            </a:solidFill>
            <a:miter lim="800000"/>
            <a:headEnd/>
            <a:tailEnd/>
          </a:ln>
          <a:extLst>
            <a:ext uri="{909E8E84-426E-40dd-AFC4-6F175D3DCCD1}">
              <a14:hiddenFill xmlns="" xmlns:a14="http://schemas.microsoft.com/office/drawing/2010/main">
                <a:solidFill>
                  <a:srgbClr val="FFFFFF"/>
                </a:solidFill>
              </a14:hiddenFill>
            </a:ext>
          </a:extLst>
        </p:spPr>
        <p:txBody>
          <a:bodyPr lIns="0" tIns="0" rIns="0" bIns="0"/>
          <a:lstStyle>
            <a:lvl1pPr eaLnBrk="0" hangingPunct="0">
              <a:defRPr sz="11200">
                <a:solidFill>
                  <a:srgbClr val="000000"/>
                </a:solidFill>
                <a:latin typeface="Gill Sans" charset="0"/>
                <a:ea typeface="ヒラギノ角ゴ ProN W3" charset="0"/>
                <a:cs typeface="ヒラギノ角ゴ ProN W3" charset="0"/>
                <a:sym typeface="Gill Sans" charset="0"/>
              </a:defRPr>
            </a:lvl1pPr>
            <a:lvl2pPr marL="742950" indent="-285750" eaLnBrk="0" hangingPunct="0">
              <a:defRPr sz="11200">
                <a:solidFill>
                  <a:srgbClr val="000000"/>
                </a:solidFill>
                <a:latin typeface="Gill Sans" charset="0"/>
                <a:ea typeface="ヒラギノ角ゴ ProN W3" charset="0"/>
                <a:cs typeface="ヒラギノ角ゴ ProN W3" charset="0"/>
                <a:sym typeface="Gill Sans" charset="0"/>
              </a:defRPr>
            </a:lvl2pPr>
            <a:lvl3pPr marL="1143000" indent="-228600" eaLnBrk="0" hangingPunct="0">
              <a:defRPr sz="11200">
                <a:solidFill>
                  <a:srgbClr val="000000"/>
                </a:solidFill>
                <a:latin typeface="Gill Sans" charset="0"/>
                <a:ea typeface="ヒラギノ角ゴ ProN W3" charset="0"/>
                <a:cs typeface="ヒラギノ角ゴ ProN W3" charset="0"/>
                <a:sym typeface="Gill Sans" charset="0"/>
              </a:defRPr>
            </a:lvl3pPr>
            <a:lvl4pPr marL="1600200" indent="-228600" eaLnBrk="0" hangingPunct="0">
              <a:defRPr sz="11200">
                <a:solidFill>
                  <a:srgbClr val="000000"/>
                </a:solidFill>
                <a:latin typeface="Gill Sans" charset="0"/>
                <a:ea typeface="ヒラギノ角ゴ ProN W3" charset="0"/>
                <a:cs typeface="ヒラギノ角ゴ ProN W3" charset="0"/>
                <a:sym typeface="Gill Sans" charset="0"/>
              </a:defRPr>
            </a:lvl4pPr>
            <a:lvl5pPr marL="2057400" indent="-228600" eaLnBrk="0" hangingPunct="0">
              <a:defRPr sz="11200">
                <a:solidFill>
                  <a:srgbClr val="000000"/>
                </a:solidFill>
                <a:latin typeface="Gill Sans" charset="0"/>
                <a:ea typeface="ヒラギノ角ゴ ProN W3" charset="0"/>
                <a:cs typeface="ヒラギノ角ゴ ProN W3" charset="0"/>
                <a:sym typeface="Gill Sans" charset="0"/>
              </a:defRPr>
            </a:lvl5pPr>
            <a:lvl6pPr marL="25146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6pPr>
            <a:lvl7pPr marL="29718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7pPr>
            <a:lvl8pPr marL="34290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8pPr>
            <a:lvl9pPr marL="38862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9pPr>
          </a:lstStyle>
          <a:p>
            <a:pPr algn="ctr" eaLnBrk="1" hangingPunct="1">
              <a:defRPr/>
            </a:pPr>
            <a:endParaRPr lang="en-US"/>
          </a:p>
        </p:txBody>
      </p:sp>
      <p:sp>
        <p:nvSpPr>
          <p:cNvPr id="7173" name="Rectangle 4"/>
          <p:cNvSpPr>
            <a:spLocks/>
          </p:cNvSpPr>
          <p:nvPr/>
        </p:nvSpPr>
        <p:spPr bwMode="auto">
          <a:xfrm>
            <a:off x="6229350" y="1266825"/>
            <a:ext cx="2071688" cy="2909888"/>
          </a:xfrm>
          <a:prstGeom prst="rect">
            <a:avLst/>
          </a:prstGeom>
          <a:noFill/>
          <a:ln w="19050">
            <a:solidFill>
              <a:srgbClr val="E6E6E6">
                <a:alpha val="25098"/>
              </a:srgbClr>
            </a:solidFill>
            <a:miter lim="800000"/>
            <a:headEnd/>
            <a:tailEnd/>
          </a:ln>
          <a:extLst>
            <a:ext uri="{909E8E84-426E-40dd-AFC4-6F175D3DCCD1}">
              <a14:hiddenFill xmlns="" xmlns:a14="http://schemas.microsoft.com/office/drawing/2010/main">
                <a:solidFill>
                  <a:srgbClr val="FFFFFF"/>
                </a:solidFill>
              </a14:hiddenFill>
            </a:ext>
          </a:extLst>
        </p:spPr>
        <p:txBody>
          <a:bodyPr lIns="0" tIns="0" rIns="0" bIns="0"/>
          <a:lstStyle>
            <a:lvl1pPr eaLnBrk="0" hangingPunct="0">
              <a:defRPr sz="11200">
                <a:solidFill>
                  <a:srgbClr val="000000"/>
                </a:solidFill>
                <a:latin typeface="Gill Sans" charset="0"/>
                <a:ea typeface="ヒラギノ角ゴ ProN W3" charset="0"/>
                <a:cs typeface="ヒラギノ角ゴ ProN W3" charset="0"/>
                <a:sym typeface="Gill Sans" charset="0"/>
              </a:defRPr>
            </a:lvl1pPr>
            <a:lvl2pPr marL="742950" indent="-285750" eaLnBrk="0" hangingPunct="0">
              <a:defRPr sz="11200">
                <a:solidFill>
                  <a:srgbClr val="000000"/>
                </a:solidFill>
                <a:latin typeface="Gill Sans" charset="0"/>
                <a:ea typeface="ヒラギノ角ゴ ProN W3" charset="0"/>
                <a:cs typeface="ヒラギノ角ゴ ProN W3" charset="0"/>
                <a:sym typeface="Gill Sans" charset="0"/>
              </a:defRPr>
            </a:lvl2pPr>
            <a:lvl3pPr marL="1143000" indent="-228600" eaLnBrk="0" hangingPunct="0">
              <a:defRPr sz="11200">
                <a:solidFill>
                  <a:srgbClr val="000000"/>
                </a:solidFill>
                <a:latin typeface="Gill Sans" charset="0"/>
                <a:ea typeface="ヒラギノ角ゴ ProN W3" charset="0"/>
                <a:cs typeface="ヒラギノ角ゴ ProN W3" charset="0"/>
                <a:sym typeface="Gill Sans" charset="0"/>
              </a:defRPr>
            </a:lvl3pPr>
            <a:lvl4pPr marL="1600200" indent="-228600" eaLnBrk="0" hangingPunct="0">
              <a:defRPr sz="11200">
                <a:solidFill>
                  <a:srgbClr val="000000"/>
                </a:solidFill>
                <a:latin typeface="Gill Sans" charset="0"/>
                <a:ea typeface="ヒラギノ角ゴ ProN W3" charset="0"/>
                <a:cs typeface="ヒラギノ角ゴ ProN W3" charset="0"/>
                <a:sym typeface="Gill Sans" charset="0"/>
              </a:defRPr>
            </a:lvl4pPr>
            <a:lvl5pPr marL="2057400" indent="-228600" eaLnBrk="0" hangingPunct="0">
              <a:defRPr sz="11200">
                <a:solidFill>
                  <a:srgbClr val="000000"/>
                </a:solidFill>
                <a:latin typeface="Gill Sans" charset="0"/>
                <a:ea typeface="ヒラギノ角ゴ ProN W3" charset="0"/>
                <a:cs typeface="ヒラギノ角ゴ ProN W3" charset="0"/>
                <a:sym typeface="Gill Sans" charset="0"/>
              </a:defRPr>
            </a:lvl5pPr>
            <a:lvl6pPr marL="25146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6pPr>
            <a:lvl7pPr marL="29718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7pPr>
            <a:lvl8pPr marL="34290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8pPr>
            <a:lvl9pPr marL="38862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9pPr>
          </a:lstStyle>
          <a:p>
            <a:pPr algn="ctr" eaLnBrk="1" hangingPunct="1">
              <a:defRPr/>
            </a:pPr>
            <a:endParaRPr lang="en-US"/>
          </a:p>
        </p:txBody>
      </p:sp>
      <p:sp>
        <p:nvSpPr>
          <p:cNvPr id="7174" name="Line 5"/>
          <p:cNvSpPr>
            <a:spLocks noChangeShapeType="1"/>
          </p:cNvSpPr>
          <p:nvPr/>
        </p:nvSpPr>
        <p:spPr bwMode="auto">
          <a:xfrm>
            <a:off x="1071563" y="2614613"/>
            <a:ext cx="1630362" cy="0"/>
          </a:xfrm>
          <a:prstGeom prst="line">
            <a:avLst/>
          </a:prstGeom>
          <a:noFill/>
          <a:ln w="19050">
            <a:solidFill>
              <a:srgbClr val="E6E6E6">
                <a:alpha val="25098"/>
              </a:srgbClr>
            </a:solidFill>
            <a:miter lim="800000"/>
            <a:headEnd/>
            <a:tailEnd/>
          </a:ln>
          <a:extLst>
            <a:ext uri="{909E8E84-426E-40dd-AFC4-6F175D3DCCD1}">
              <a14:hiddenFill xmlns="" xmlns:a14="http://schemas.microsoft.com/office/drawing/2010/main">
                <a:noFill/>
              </a14:hiddenFill>
            </a:ext>
          </a:extLst>
        </p:spPr>
        <p:txBody>
          <a:bodyPr lIns="0" tIns="0" rIns="0" bIns="0"/>
          <a:lstStyle/>
          <a:p>
            <a:endParaRPr lang="en-US"/>
          </a:p>
        </p:txBody>
      </p:sp>
      <p:sp>
        <p:nvSpPr>
          <p:cNvPr id="7175" name="Line 6"/>
          <p:cNvSpPr>
            <a:spLocks noChangeShapeType="1"/>
          </p:cNvSpPr>
          <p:nvPr/>
        </p:nvSpPr>
        <p:spPr bwMode="auto">
          <a:xfrm>
            <a:off x="3762375" y="2638425"/>
            <a:ext cx="1630363" cy="0"/>
          </a:xfrm>
          <a:prstGeom prst="line">
            <a:avLst/>
          </a:prstGeom>
          <a:noFill/>
          <a:ln w="19050">
            <a:solidFill>
              <a:srgbClr val="E6E6E6">
                <a:alpha val="25098"/>
              </a:srgbClr>
            </a:solidFill>
            <a:miter lim="800000"/>
            <a:headEnd/>
            <a:tailEnd/>
          </a:ln>
          <a:extLst>
            <a:ext uri="{909E8E84-426E-40dd-AFC4-6F175D3DCCD1}">
              <a14:hiddenFill xmlns="" xmlns:a14="http://schemas.microsoft.com/office/drawing/2010/main">
                <a:noFill/>
              </a14:hiddenFill>
            </a:ext>
          </a:extLst>
        </p:spPr>
        <p:txBody>
          <a:bodyPr lIns="0" tIns="0" rIns="0" bIns="0"/>
          <a:lstStyle/>
          <a:p>
            <a:endParaRPr lang="en-US"/>
          </a:p>
        </p:txBody>
      </p:sp>
      <p:sp>
        <p:nvSpPr>
          <p:cNvPr id="7176" name="Line 7"/>
          <p:cNvSpPr>
            <a:spLocks noChangeShapeType="1"/>
          </p:cNvSpPr>
          <p:nvPr/>
        </p:nvSpPr>
        <p:spPr bwMode="auto">
          <a:xfrm>
            <a:off x="6457950" y="2652713"/>
            <a:ext cx="1630363" cy="0"/>
          </a:xfrm>
          <a:prstGeom prst="line">
            <a:avLst/>
          </a:prstGeom>
          <a:noFill/>
          <a:ln w="19050">
            <a:solidFill>
              <a:srgbClr val="E6E6E6">
                <a:alpha val="25098"/>
              </a:srgbClr>
            </a:solidFill>
            <a:miter lim="800000"/>
            <a:headEnd/>
            <a:tailEnd/>
          </a:ln>
          <a:extLst>
            <a:ext uri="{909E8E84-426E-40dd-AFC4-6F175D3DCCD1}">
              <a14:hiddenFill xmlns="" xmlns:a14="http://schemas.microsoft.com/office/drawing/2010/main">
                <a:noFill/>
              </a14:hiddenFill>
            </a:ext>
          </a:extLst>
        </p:spPr>
        <p:txBody>
          <a:bodyPr lIns="0" tIns="0" rIns="0" bIns="0"/>
          <a:lstStyle/>
          <a:p>
            <a:endParaRPr lang="en-US"/>
          </a:p>
        </p:txBody>
      </p:sp>
    </p:spTree>
    <p:extLst>
      <p:ext uri="{BB962C8B-B14F-4D97-AF65-F5344CB8AC3E}">
        <p14:creationId xmlns:p14="http://schemas.microsoft.com/office/powerpoint/2010/main" val="587027331"/>
      </p:ext>
    </p:extLst>
  </p:cSld>
  <p:clrMap bg1="lt1" tx1="dk1" bg2="lt2" tx2="dk2" accent1="accent1" accent2="accent2" accent3="accent3" accent4="accent4" accent5="accent5" accent6="accent6" hlink="hlink" folHlink="folHlink"/>
  <p:sldLayoutIdLst>
    <p:sldLayoutId id="2147484285" r:id="rId1"/>
    <p:sldLayoutId id="2147484286" r:id="rId2"/>
    <p:sldLayoutId id="2147484287" r:id="rId3"/>
    <p:sldLayoutId id="2147484288" r:id="rId4"/>
    <p:sldLayoutId id="2147484289" r:id="rId5"/>
    <p:sldLayoutId id="2147484290" r:id="rId6"/>
    <p:sldLayoutId id="2147484291" r:id="rId7"/>
    <p:sldLayoutId id="2147484292" r:id="rId8"/>
    <p:sldLayoutId id="2147484293" r:id="rId9"/>
    <p:sldLayoutId id="2147484294" r:id="rId10"/>
    <p:sldLayoutId id="2147484295" r:id="rId11"/>
  </p:sldLayoutIdLst>
  <p:transition/>
  <p:txStyles>
    <p:titleStyle>
      <a:lvl1pPr algn="ctr" rtl="0" eaLnBrk="1" fontAlgn="base" hangingPunct="1">
        <a:spcBef>
          <a:spcPct val="0"/>
        </a:spcBef>
        <a:spcAft>
          <a:spcPct val="0"/>
        </a:spcAft>
        <a:defRPr sz="2800" b="1">
          <a:solidFill>
            <a:srgbClr val="FFFFFF"/>
          </a:solidFill>
          <a:latin typeface="+mj-lt"/>
          <a:ea typeface="+mj-ea"/>
          <a:cs typeface="+mj-cs"/>
          <a:sym typeface="Lucida Grande" charset="0"/>
        </a:defRPr>
      </a:lvl1pPr>
      <a:lvl2pPr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2pPr>
      <a:lvl3pPr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3pPr>
      <a:lvl4pPr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4pPr>
      <a:lvl5pPr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5pPr>
      <a:lvl6pPr marL="171450"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6pPr>
      <a:lvl7pPr marL="342900"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7pPr>
      <a:lvl8pPr marL="514350"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8pPr>
      <a:lvl9pPr marL="685800"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9pPr>
    </p:titleStyle>
    <p:bodyStyle>
      <a:lvl1pPr marL="63500" indent="-63500" algn="l" rtl="0" eaLnBrk="1" fontAlgn="base" hangingPunct="1">
        <a:spcBef>
          <a:spcPts val="488"/>
        </a:spcBef>
        <a:spcAft>
          <a:spcPct val="0"/>
        </a:spcAft>
        <a:buClr>
          <a:srgbClr val="E6E6E6"/>
        </a:buClr>
        <a:buSzPct val="100000"/>
        <a:buFont typeface="Thonburi" charset="0"/>
        <a:buChar char="•"/>
        <a:defRPr sz="2000" b="1">
          <a:solidFill>
            <a:srgbClr val="E6E6E6"/>
          </a:solidFill>
          <a:latin typeface="+mn-lt"/>
          <a:ea typeface="+mn-ea"/>
          <a:cs typeface="+mn-cs"/>
          <a:sym typeface="Lucida Grande" charset="0"/>
        </a:defRPr>
      </a:lvl1pPr>
      <a:lvl2pPr marL="504825" indent="-47625" algn="l" rtl="0" eaLnBrk="1" fontAlgn="base" hangingPunct="1">
        <a:spcBef>
          <a:spcPts val="675"/>
        </a:spcBef>
        <a:spcAft>
          <a:spcPct val="0"/>
        </a:spcAft>
        <a:buClr>
          <a:srgbClr val="E6E6E6"/>
        </a:buClr>
        <a:buSzPct val="89000"/>
        <a:buFont typeface="Thonburi" charset="0"/>
        <a:buChar char="•"/>
        <a:defRPr sz="2000" b="1">
          <a:solidFill>
            <a:srgbClr val="E6E6E6"/>
          </a:solidFill>
          <a:latin typeface="+mn-lt"/>
          <a:ea typeface="+mn-ea"/>
          <a:cs typeface="+mn-cs"/>
          <a:sym typeface="Lucida Grande" charset="0"/>
        </a:defRPr>
      </a:lvl2pPr>
      <a:lvl3pPr marL="285750" indent="-47625" algn="l" rtl="0" eaLnBrk="1" fontAlgn="base" hangingPunct="1">
        <a:spcBef>
          <a:spcPts val="563"/>
        </a:spcBef>
        <a:spcAft>
          <a:spcPct val="0"/>
        </a:spcAft>
        <a:buClr>
          <a:srgbClr val="E6E6E6"/>
        </a:buClr>
        <a:buSzPct val="80000"/>
        <a:buFont typeface="Thonburi" charset="0"/>
        <a:buChar char="•"/>
        <a:defRPr b="1">
          <a:solidFill>
            <a:srgbClr val="E6E6E6"/>
          </a:solidFill>
          <a:latin typeface="+mn-lt"/>
          <a:ea typeface="+mn-ea"/>
          <a:cs typeface="+mn-cs"/>
          <a:sym typeface="Lucida Grande" charset="0"/>
        </a:defRPr>
      </a:lvl3pPr>
      <a:lvl4pPr marL="333375" indent="-47625" algn="l" rtl="0" eaLnBrk="1" fontAlgn="base" hangingPunct="1">
        <a:spcBef>
          <a:spcPts val="488"/>
        </a:spcBef>
        <a:spcAft>
          <a:spcPct val="0"/>
        </a:spcAft>
        <a:buClr>
          <a:srgbClr val="E6E6E6"/>
        </a:buClr>
        <a:buSzPct val="69000"/>
        <a:buFont typeface="Thonburi" charset="0"/>
        <a:buChar char="•"/>
        <a:defRPr sz="1600" b="1">
          <a:solidFill>
            <a:srgbClr val="E6E6E6"/>
          </a:solidFill>
          <a:latin typeface="+mn-lt"/>
          <a:ea typeface="+mn-ea"/>
          <a:cs typeface="+mn-cs"/>
          <a:sym typeface="Lucida Grande" charset="0"/>
        </a:defRPr>
      </a:lvl4pPr>
      <a:lvl5pPr marL="381000" indent="-47625" algn="l" rtl="0" eaLnBrk="1" fontAlgn="base" hangingPunct="1">
        <a:spcBef>
          <a:spcPts val="488"/>
        </a:spcBef>
        <a:spcAft>
          <a:spcPct val="0"/>
        </a:spcAft>
        <a:buClr>
          <a:srgbClr val="E6E6E6"/>
        </a:buClr>
        <a:buSzPct val="60000"/>
        <a:buFont typeface="Thonburi" charset="0"/>
        <a:buChar char="•"/>
        <a:defRPr sz="1400" b="1">
          <a:solidFill>
            <a:srgbClr val="E6E6E6"/>
          </a:solidFill>
          <a:latin typeface="+mn-lt"/>
          <a:ea typeface="+mn-ea"/>
          <a:cs typeface="+mn-cs"/>
          <a:sym typeface="Lucida Grande" charset="0"/>
        </a:defRPr>
      </a:lvl5pPr>
      <a:lvl6pPr marL="552450" indent="-47625" algn="l" rtl="0" eaLnBrk="1" fontAlgn="base" hangingPunct="1">
        <a:spcBef>
          <a:spcPts val="488"/>
        </a:spcBef>
        <a:spcAft>
          <a:spcPct val="0"/>
        </a:spcAft>
        <a:buClr>
          <a:srgbClr val="E6E6E6"/>
        </a:buClr>
        <a:buSzPct val="60000"/>
        <a:buFont typeface="Thonburi" charset="0"/>
        <a:buChar char="•"/>
        <a:defRPr sz="1400" b="1">
          <a:solidFill>
            <a:srgbClr val="E6E6E6"/>
          </a:solidFill>
          <a:latin typeface="+mn-lt"/>
          <a:ea typeface="+mn-ea"/>
          <a:cs typeface="+mn-cs"/>
          <a:sym typeface="Lucida Grande" charset="0"/>
        </a:defRPr>
      </a:lvl6pPr>
      <a:lvl7pPr marL="723900" indent="-47625" algn="l" rtl="0" eaLnBrk="1" fontAlgn="base" hangingPunct="1">
        <a:spcBef>
          <a:spcPts val="488"/>
        </a:spcBef>
        <a:spcAft>
          <a:spcPct val="0"/>
        </a:spcAft>
        <a:buClr>
          <a:srgbClr val="E6E6E6"/>
        </a:buClr>
        <a:buSzPct val="60000"/>
        <a:buFont typeface="Thonburi" charset="0"/>
        <a:buChar char="•"/>
        <a:defRPr sz="1400" b="1">
          <a:solidFill>
            <a:srgbClr val="E6E6E6"/>
          </a:solidFill>
          <a:latin typeface="+mn-lt"/>
          <a:ea typeface="+mn-ea"/>
          <a:cs typeface="+mn-cs"/>
          <a:sym typeface="Lucida Grande" charset="0"/>
        </a:defRPr>
      </a:lvl7pPr>
      <a:lvl8pPr marL="895350" indent="-47625" algn="l" rtl="0" eaLnBrk="1" fontAlgn="base" hangingPunct="1">
        <a:spcBef>
          <a:spcPts val="488"/>
        </a:spcBef>
        <a:spcAft>
          <a:spcPct val="0"/>
        </a:spcAft>
        <a:buClr>
          <a:srgbClr val="E6E6E6"/>
        </a:buClr>
        <a:buSzPct val="60000"/>
        <a:buFont typeface="Thonburi" charset="0"/>
        <a:buChar char="•"/>
        <a:defRPr sz="1400" b="1">
          <a:solidFill>
            <a:srgbClr val="E6E6E6"/>
          </a:solidFill>
          <a:latin typeface="+mn-lt"/>
          <a:ea typeface="+mn-ea"/>
          <a:cs typeface="+mn-cs"/>
          <a:sym typeface="Lucida Grande" charset="0"/>
        </a:defRPr>
      </a:lvl8pPr>
      <a:lvl9pPr marL="1066800" indent="-47625" algn="l" rtl="0" eaLnBrk="1" fontAlgn="base" hangingPunct="1">
        <a:spcBef>
          <a:spcPts val="488"/>
        </a:spcBef>
        <a:spcAft>
          <a:spcPct val="0"/>
        </a:spcAft>
        <a:buClr>
          <a:srgbClr val="E6E6E6"/>
        </a:buClr>
        <a:buSzPct val="60000"/>
        <a:buFont typeface="Thonburi" charset="0"/>
        <a:buChar char="•"/>
        <a:defRPr sz="1400" b="1">
          <a:solidFill>
            <a:srgbClr val="E6E6E6"/>
          </a:solidFill>
          <a:latin typeface="+mn-lt"/>
          <a:ea typeface="+mn-ea"/>
          <a:cs typeface="+mn-cs"/>
          <a:sym typeface="Lucida Grande" charset="0"/>
        </a:defRPr>
      </a:lvl9pPr>
    </p:bodyStyle>
    <p:otherStyle>
      <a:defPPr>
        <a:defRPr lang="en-US"/>
      </a:defPPr>
      <a:lvl1pPr marL="0" algn="l" defTabSz="342900" rtl="0" eaLnBrk="1" latinLnBrk="0" hangingPunct="1">
        <a:defRPr sz="700" kern="1200">
          <a:solidFill>
            <a:schemeClr val="tx1"/>
          </a:solidFill>
          <a:latin typeface="+mn-lt"/>
          <a:ea typeface="+mn-ea"/>
          <a:cs typeface="+mn-cs"/>
        </a:defRPr>
      </a:lvl1pPr>
      <a:lvl2pPr marL="171450" algn="l" defTabSz="342900" rtl="0" eaLnBrk="1" latinLnBrk="0" hangingPunct="1">
        <a:defRPr sz="700" kern="1200">
          <a:solidFill>
            <a:schemeClr val="tx1"/>
          </a:solidFill>
          <a:latin typeface="+mn-lt"/>
          <a:ea typeface="+mn-ea"/>
          <a:cs typeface="+mn-cs"/>
        </a:defRPr>
      </a:lvl2pPr>
      <a:lvl3pPr marL="342900" algn="l" defTabSz="342900" rtl="0" eaLnBrk="1" latinLnBrk="0" hangingPunct="1">
        <a:defRPr sz="700" kern="1200">
          <a:solidFill>
            <a:schemeClr val="tx1"/>
          </a:solidFill>
          <a:latin typeface="+mn-lt"/>
          <a:ea typeface="+mn-ea"/>
          <a:cs typeface="+mn-cs"/>
        </a:defRPr>
      </a:lvl3pPr>
      <a:lvl4pPr marL="514350" algn="l" defTabSz="342900" rtl="0" eaLnBrk="1" latinLnBrk="0" hangingPunct="1">
        <a:defRPr sz="700" kern="1200">
          <a:solidFill>
            <a:schemeClr val="tx1"/>
          </a:solidFill>
          <a:latin typeface="+mn-lt"/>
          <a:ea typeface="+mn-ea"/>
          <a:cs typeface="+mn-cs"/>
        </a:defRPr>
      </a:lvl4pPr>
      <a:lvl5pPr marL="685800" algn="l" defTabSz="342900" rtl="0" eaLnBrk="1" latinLnBrk="0" hangingPunct="1">
        <a:defRPr sz="700" kern="1200">
          <a:solidFill>
            <a:schemeClr val="tx1"/>
          </a:solidFill>
          <a:latin typeface="+mn-lt"/>
          <a:ea typeface="+mn-ea"/>
          <a:cs typeface="+mn-cs"/>
        </a:defRPr>
      </a:lvl5pPr>
      <a:lvl6pPr marL="857250" algn="l" defTabSz="342900" rtl="0" eaLnBrk="1" latinLnBrk="0" hangingPunct="1">
        <a:defRPr sz="700" kern="1200">
          <a:solidFill>
            <a:schemeClr val="tx1"/>
          </a:solidFill>
          <a:latin typeface="+mn-lt"/>
          <a:ea typeface="+mn-ea"/>
          <a:cs typeface="+mn-cs"/>
        </a:defRPr>
      </a:lvl6pPr>
      <a:lvl7pPr marL="1028700" algn="l" defTabSz="342900" rtl="0" eaLnBrk="1" latinLnBrk="0" hangingPunct="1">
        <a:defRPr sz="700" kern="1200">
          <a:solidFill>
            <a:schemeClr val="tx1"/>
          </a:solidFill>
          <a:latin typeface="+mn-lt"/>
          <a:ea typeface="+mn-ea"/>
          <a:cs typeface="+mn-cs"/>
        </a:defRPr>
      </a:lvl7pPr>
      <a:lvl8pPr marL="1200150" algn="l" defTabSz="342900" rtl="0" eaLnBrk="1" latinLnBrk="0" hangingPunct="1">
        <a:defRPr sz="700" kern="1200">
          <a:solidFill>
            <a:schemeClr val="tx1"/>
          </a:solidFill>
          <a:latin typeface="+mn-lt"/>
          <a:ea typeface="+mn-ea"/>
          <a:cs typeface="+mn-cs"/>
        </a:defRPr>
      </a:lvl8pPr>
      <a:lvl9pPr marL="1371600" algn="l" defTabSz="342900" rtl="0" eaLnBrk="1" latinLnBrk="0" hangingPunct="1">
        <a:defRPr sz="7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8194" name="Rectangle 1"/>
          <p:cNvSpPr>
            <a:spLocks noGrp="1" noChangeArrowheads="1"/>
          </p:cNvSpPr>
          <p:nvPr>
            <p:ph type="title"/>
          </p:nvPr>
        </p:nvSpPr>
        <p:spPr bwMode="auto">
          <a:xfrm>
            <a:off x="457200" y="258763"/>
            <a:ext cx="8229600" cy="5334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 uri="{FAA26D3D-D897-4be2-8F04-BA451C77F1D7}">
              <ma14:placeholderFlag xmlns="" xmlns:ma14="http://schemas.microsoft.com/office/mac/drawingml/2011/main" val="1"/>
            </a:ext>
          </a:extLst>
        </p:spPr>
        <p:txBody>
          <a:bodyPr vert="horz" wrap="square" lIns="14288" tIns="14288" rIns="14288" bIns="14288" numCol="1" anchor="t" anchorCtr="0" compatLnSpc="1">
            <a:prstTxWarp prst="textNoShape">
              <a:avLst/>
            </a:prstTxWarp>
          </a:bodyPr>
          <a:lstStyle/>
          <a:p>
            <a:pPr lvl="0"/>
            <a:r>
              <a:rPr lang="en-US">
                <a:sym typeface="Lucida Grande" charset="0"/>
              </a:rPr>
              <a:t>Click to edit Master title style</a:t>
            </a:r>
          </a:p>
        </p:txBody>
      </p:sp>
      <p:sp>
        <p:nvSpPr>
          <p:cNvPr id="8195" name="Rectangle 2"/>
          <p:cNvSpPr>
            <a:spLocks/>
          </p:cNvSpPr>
          <p:nvPr/>
        </p:nvSpPr>
        <p:spPr bwMode="auto">
          <a:xfrm>
            <a:off x="304800" y="1362075"/>
            <a:ext cx="1928813" cy="2719388"/>
          </a:xfrm>
          <a:prstGeom prst="rect">
            <a:avLst/>
          </a:prstGeom>
          <a:noFill/>
          <a:ln w="19050">
            <a:solidFill>
              <a:srgbClr val="E6E6E6">
                <a:alpha val="25098"/>
              </a:srgbClr>
            </a:solidFill>
            <a:miter lim="800000"/>
            <a:headEnd/>
            <a:tailEnd/>
          </a:ln>
          <a:extLst>
            <a:ext uri="{909E8E84-426E-40dd-AFC4-6F175D3DCCD1}">
              <a14:hiddenFill xmlns="" xmlns:a14="http://schemas.microsoft.com/office/drawing/2010/main">
                <a:solidFill>
                  <a:srgbClr val="FFFFFF"/>
                </a:solidFill>
              </a14:hiddenFill>
            </a:ext>
          </a:extLst>
        </p:spPr>
        <p:txBody>
          <a:bodyPr lIns="0" tIns="0" rIns="0" bIns="0"/>
          <a:lstStyle>
            <a:lvl1pPr eaLnBrk="0" hangingPunct="0">
              <a:defRPr sz="11200">
                <a:solidFill>
                  <a:srgbClr val="000000"/>
                </a:solidFill>
                <a:latin typeface="Gill Sans" charset="0"/>
                <a:ea typeface="ヒラギノ角ゴ ProN W3" charset="0"/>
                <a:cs typeface="ヒラギノ角ゴ ProN W3" charset="0"/>
                <a:sym typeface="Gill Sans" charset="0"/>
              </a:defRPr>
            </a:lvl1pPr>
            <a:lvl2pPr marL="742950" indent="-285750" eaLnBrk="0" hangingPunct="0">
              <a:defRPr sz="11200">
                <a:solidFill>
                  <a:srgbClr val="000000"/>
                </a:solidFill>
                <a:latin typeface="Gill Sans" charset="0"/>
                <a:ea typeface="ヒラギノ角ゴ ProN W3" charset="0"/>
                <a:cs typeface="ヒラギノ角ゴ ProN W3" charset="0"/>
                <a:sym typeface="Gill Sans" charset="0"/>
              </a:defRPr>
            </a:lvl2pPr>
            <a:lvl3pPr marL="1143000" indent="-228600" eaLnBrk="0" hangingPunct="0">
              <a:defRPr sz="11200">
                <a:solidFill>
                  <a:srgbClr val="000000"/>
                </a:solidFill>
                <a:latin typeface="Gill Sans" charset="0"/>
                <a:ea typeface="ヒラギノ角ゴ ProN W3" charset="0"/>
                <a:cs typeface="ヒラギノ角ゴ ProN W3" charset="0"/>
                <a:sym typeface="Gill Sans" charset="0"/>
              </a:defRPr>
            </a:lvl3pPr>
            <a:lvl4pPr marL="1600200" indent="-228600" eaLnBrk="0" hangingPunct="0">
              <a:defRPr sz="11200">
                <a:solidFill>
                  <a:srgbClr val="000000"/>
                </a:solidFill>
                <a:latin typeface="Gill Sans" charset="0"/>
                <a:ea typeface="ヒラギノ角ゴ ProN W3" charset="0"/>
                <a:cs typeface="ヒラギノ角ゴ ProN W3" charset="0"/>
                <a:sym typeface="Gill Sans" charset="0"/>
              </a:defRPr>
            </a:lvl4pPr>
            <a:lvl5pPr marL="2057400" indent="-228600" eaLnBrk="0" hangingPunct="0">
              <a:defRPr sz="11200">
                <a:solidFill>
                  <a:srgbClr val="000000"/>
                </a:solidFill>
                <a:latin typeface="Gill Sans" charset="0"/>
                <a:ea typeface="ヒラギノ角ゴ ProN W3" charset="0"/>
                <a:cs typeface="ヒラギノ角ゴ ProN W3" charset="0"/>
                <a:sym typeface="Gill Sans" charset="0"/>
              </a:defRPr>
            </a:lvl5pPr>
            <a:lvl6pPr marL="25146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6pPr>
            <a:lvl7pPr marL="29718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7pPr>
            <a:lvl8pPr marL="34290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8pPr>
            <a:lvl9pPr marL="38862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9pPr>
          </a:lstStyle>
          <a:p>
            <a:pPr algn="ctr" eaLnBrk="1" hangingPunct="1">
              <a:defRPr/>
            </a:pPr>
            <a:endParaRPr lang="en-US"/>
          </a:p>
        </p:txBody>
      </p:sp>
      <p:sp>
        <p:nvSpPr>
          <p:cNvPr id="8196" name="Line 3"/>
          <p:cNvSpPr>
            <a:spLocks noChangeShapeType="1"/>
          </p:cNvSpPr>
          <p:nvPr/>
        </p:nvSpPr>
        <p:spPr bwMode="auto">
          <a:xfrm>
            <a:off x="557213" y="2709863"/>
            <a:ext cx="1409700" cy="0"/>
          </a:xfrm>
          <a:prstGeom prst="line">
            <a:avLst/>
          </a:prstGeom>
          <a:noFill/>
          <a:ln w="19050">
            <a:solidFill>
              <a:srgbClr val="E6E6E6">
                <a:alpha val="25098"/>
              </a:srgbClr>
            </a:solidFill>
            <a:miter lim="800000"/>
            <a:headEnd/>
            <a:tailEnd/>
          </a:ln>
          <a:extLst>
            <a:ext uri="{909E8E84-426E-40dd-AFC4-6F175D3DCCD1}">
              <a14:hiddenFill xmlns="" xmlns:a14="http://schemas.microsoft.com/office/drawing/2010/main">
                <a:noFill/>
              </a14:hiddenFill>
            </a:ext>
          </a:extLst>
        </p:spPr>
        <p:txBody>
          <a:bodyPr lIns="0" tIns="0" rIns="0" bIns="0"/>
          <a:lstStyle/>
          <a:p>
            <a:endParaRPr lang="en-US"/>
          </a:p>
        </p:txBody>
      </p:sp>
      <p:sp>
        <p:nvSpPr>
          <p:cNvPr id="8197" name="Rectangle 4"/>
          <p:cNvSpPr>
            <a:spLocks/>
          </p:cNvSpPr>
          <p:nvPr/>
        </p:nvSpPr>
        <p:spPr bwMode="auto">
          <a:xfrm>
            <a:off x="2514600" y="1362075"/>
            <a:ext cx="1928813" cy="2719388"/>
          </a:xfrm>
          <a:prstGeom prst="rect">
            <a:avLst/>
          </a:prstGeom>
          <a:noFill/>
          <a:ln w="19050">
            <a:solidFill>
              <a:srgbClr val="E6E6E6">
                <a:alpha val="25098"/>
              </a:srgbClr>
            </a:solidFill>
            <a:miter lim="800000"/>
            <a:headEnd/>
            <a:tailEnd/>
          </a:ln>
          <a:extLst>
            <a:ext uri="{909E8E84-426E-40dd-AFC4-6F175D3DCCD1}">
              <a14:hiddenFill xmlns="" xmlns:a14="http://schemas.microsoft.com/office/drawing/2010/main">
                <a:solidFill>
                  <a:srgbClr val="FFFFFF"/>
                </a:solidFill>
              </a14:hiddenFill>
            </a:ext>
          </a:extLst>
        </p:spPr>
        <p:txBody>
          <a:bodyPr lIns="0" tIns="0" rIns="0" bIns="0"/>
          <a:lstStyle>
            <a:lvl1pPr eaLnBrk="0" hangingPunct="0">
              <a:defRPr sz="11200">
                <a:solidFill>
                  <a:srgbClr val="000000"/>
                </a:solidFill>
                <a:latin typeface="Gill Sans" charset="0"/>
                <a:ea typeface="ヒラギノ角ゴ ProN W3" charset="0"/>
                <a:cs typeface="ヒラギノ角ゴ ProN W3" charset="0"/>
                <a:sym typeface="Gill Sans" charset="0"/>
              </a:defRPr>
            </a:lvl1pPr>
            <a:lvl2pPr marL="742950" indent="-285750" eaLnBrk="0" hangingPunct="0">
              <a:defRPr sz="11200">
                <a:solidFill>
                  <a:srgbClr val="000000"/>
                </a:solidFill>
                <a:latin typeface="Gill Sans" charset="0"/>
                <a:ea typeface="ヒラギノ角ゴ ProN W3" charset="0"/>
                <a:cs typeface="ヒラギノ角ゴ ProN W3" charset="0"/>
                <a:sym typeface="Gill Sans" charset="0"/>
              </a:defRPr>
            </a:lvl2pPr>
            <a:lvl3pPr marL="1143000" indent="-228600" eaLnBrk="0" hangingPunct="0">
              <a:defRPr sz="11200">
                <a:solidFill>
                  <a:srgbClr val="000000"/>
                </a:solidFill>
                <a:latin typeface="Gill Sans" charset="0"/>
                <a:ea typeface="ヒラギノ角ゴ ProN W3" charset="0"/>
                <a:cs typeface="ヒラギノ角ゴ ProN W3" charset="0"/>
                <a:sym typeface="Gill Sans" charset="0"/>
              </a:defRPr>
            </a:lvl3pPr>
            <a:lvl4pPr marL="1600200" indent="-228600" eaLnBrk="0" hangingPunct="0">
              <a:defRPr sz="11200">
                <a:solidFill>
                  <a:srgbClr val="000000"/>
                </a:solidFill>
                <a:latin typeface="Gill Sans" charset="0"/>
                <a:ea typeface="ヒラギノ角ゴ ProN W3" charset="0"/>
                <a:cs typeface="ヒラギノ角ゴ ProN W3" charset="0"/>
                <a:sym typeface="Gill Sans" charset="0"/>
              </a:defRPr>
            </a:lvl4pPr>
            <a:lvl5pPr marL="2057400" indent="-228600" eaLnBrk="0" hangingPunct="0">
              <a:defRPr sz="11200">
                <a:solidFill>
                  <a:srgbClr val="000000"/>
                </a:solidFill>
                <a:latin typeface="Gill Sans" charset="0"/>
                <a:ea typeface="ヒラギノ角ゴ ProN W3" charset="0"/>
                <a:cs typeface="ヒラギノ角ゴ ProN W3" charset="0"/>
                <a:sym typeface="Gill Sans" charset="0"/>
              </a:defRPr>
            </a:lvl5pPr>
            <a:lvl6pPr marL="25146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6pPr>
            <a:lvl7pPr marL="29718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7pPr>
            <a:lvl8pPr marL="34290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8pPr>
            <a:lvl9pPr marL="38862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9pPr>
          </a:lstStyle>
          <a:p>
            <a:pPr algn="ctr" eaLnBrk="1" hangingPunct="1">
              <a:defRPr/>
            </a:pPr>
            <a:endParaRPr lang="en-US"/>
          </a:p>
        </p:txBody>
      </p:sp>
      <p:sp>
        <p:nvSpPr>
          <p:cNvPr id="8198" name="Line 5"/>
          <p:cNvSpPr>
            <a:spLocks noChangeShapeType="1"/>
          </p:cNvSpPr>
          <p:nvPr/>
        </p:nvSpPr>
        <p:spPr bwMode="auto">
          <a:xfrm>
            <a:off x="2767013" y="2709863"/>
            <a:ext cx="1409700" cy="0"/>
          </a:xfrm>
          <a:prstGeom prst="line">
            <a:avLst/>
          </a:prstGeom>
          <a:noFill/>
          <a:ln w="19050">
            <a:solidFill>
              <a:srgbClr val="E6E6E6">
                <a:alpha val="25098"/>
              </a:srgbClr>
            </a:solidFill>
            <a:miter lim="800000"/>
            <a:headEnd/>
            <a:tailEnd/>
          </a:ln>
          <a:extLst>
            <a:ext uri="{909E8E84-426E-40dd-AFC4-6F175D3DCCD1}">
              <a14:hiddenFill xmlns="" xmlns:a14="http://schemas.microsoft.com/office/drawing/2010/main">
                <a:noFill/>
              </a14:hiddenFill>
            </a:ext>
          </a:extLst>
        </p:spPr>
        <p:txBody>
          <a:bodyPr lIns="0" tIns="0" rIns="0" bIns="0"/>
          <a:lstStyle/>
          <a:p>
            <a:endParaRPr lang="en-US"/>
          </a:p>
        </p:txBody>
      </p:sp>
      <p:sp>
        <p:nvSpPr>
          <p:cNvPr id="8199" name="Rectangle 6"/>
          <p:cNvSpPr>
            <a:spLocks/>
          </p:cNvSpPr>
          <p:nvPr/>
        </p:nvSpPr>
        <p:spPr bwMode="auto">
          <a:xfrm>
            <a:off x="4710113" y="1362075"/>
            <a:ext cx="1928812" cy="2719388"/>
          </a:xfrm>
          <a:prstGeom prst="rect">
            <a:avLst/>
          </a:prstGeom>
          <a:noFill/>
          <a:ln w="19050">
            <a:solidFill>
              <a:srgbClr val="E6E6E6">
                <a:alpha val="25098"/>
              </a:srgbClr>
            </a:solidFill>
            <a:miter lim="800000"/>
            <a:headEnd/>
            <a:tailEnd/>
          </a:ln>
          <a:extLst>
            <a:ext uri="{909E8E84-426E-40dd-AFC4-6F175D3DCCD1}">
              <a14:hiddenFill xmlns="" xmlns:a14="http://schemas.microsoft.com/office/drawing/2010/main">
                <a:solidFill>
                  <a:srgbClr val="FFFFFF"/>
                </a:solidFill>
              </a14:hiddenFill>
            </a:ext>
          </a:extLst>
        </p:spPr>
        <p:txBody>
          <a:bodyPr lIns="0" tIns="0" rIns="0" bIns="0"/>
          <a:lstStyle>
            <a:lvl1pPr eaLnBrk="0" hangingPunct="0">
              <a:defRPr sz="11200">
                <a:solidFill>
                  <a:srgbClr val="000000"/>
                </a:solidFill>
                <a:latin typeface="Gill Sans" charset="0"/>
                <a:ea typeface="ヒラギノ角ゴ ProN W3" charset="0"/>
                <a:cs typeface="ヒラギノ角ゴ ProN W3" charset="0"/>
                <a:sym typeface="Gill Sans" charset="0"/>
              </a:defRPr>
            </a:lvl1pPr>
            <a:lvl2pPr marL="742950" indent="-285750" eaLnBrk="0" hangingPunct="0">
              <a:defRPr sz="11200">
                <a:solidFill>
                  <a:srgbClr val="000000"/>
                </a:solidFill>
                <a:latin typeface="Gill Sans" charset="0"/>
                <a:ea typeface="ヒラギノ角ゴ ProN W3" charset="0"/>
                <a:cs typeface="ヒラギノ角ゴ ProN W3" charset="0"/>
                <a:sym typeface="Gill Sans" charset="0"/>
              </a:defRPr>
            </a:lvl2pPr>
            <a:lvl3pPr marL="1143000" indent="-228600" eaLnBrk="0" hangingPunct="0">
              <a:defRPr sz="11200">
                <a:solidFill>
                  <a:srgbClr val="000000"/>
                </a:solidFill>
                <a:latin typeface="Gill Sans" charset="0"/>
                <a:ea typeface="ヒラギノ角ゴ ProN W3" charset="0"/>
                <a:cs typeface="ヒラギノ角ゴ ProN W3" charset="0"/>
                <a:sym typeface="Gill Sans" charset="0"/>
              </a:defRPr>
            </a:lvl3pPr>
            <a:lvl4pPr marL="1600200" indent="-228600" eaLnBrk="0" hangingPunct="0">
              <a:defRPr sz="11200">
                <a:solidFill>
                  <a:srgbClr val="000000"/>
                </a:solidFill>
                <a:latin typeface="Gill Sans" charset="0"/>
                <a:ea typeface="ヒラギノ角ゴ ProN W3" charset="0"/>
                <a:cs typeface="ヒラギノ角ゴ ProN W3" charset="0"/>
                <a:sym typeface="Gill Sans" charset="0"/>
              </a:defRPr>
            </a:lvl4pPr>
            <a:lvl5pPr marL="2057400" indent="-228600" eaLnBrk="0" hangingPunct="0">
              <a:defRPr sz="11200">
                <a:solidFill>
                  <a:srgbClr val="000000"/>
                </a:solidFill>
                <a:latin typeface="Gill Sans" charset="0"/>
                <a:ea typeface="ヒラギノ角ゴ ProN W3" charset="0"/>
                <a:cs typeface="ヒラギノ角ゴ ProN W3" charset="0"/>
                <a:sym typeface="Gill Sans" charset="0"/>
              </a:defRPr>
            </a:lvl5pPr>
            <a:lvl6pPr marL="25146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6pPr>
            <a:lvl7pPr marL="29718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7pPr>
            <a:lvl8pPr marL="34290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8pPr>
            <a:lvl9pPr marL="38862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9pPr>
          </a:lstStyle>
          <a:p>
            <a:pPr algn="ctr" eaLnBrk="1" hangingPunct="1">
              <a:defRPr/>
            </a:pPr>
            <a:endParaRPr lang="en-US"/>
          </a:p>
        </p:txBody>
      </p:sp>
      <p:sp>
        <p:nvSpPr>
          <p:cNvPr id="8200" name="Line 7"/>
          <p:cNvSpPr>
            <a:spLocks noChangeShapeType="1"/>
          </p:cNvSpPr>
          <p:nvPr/>
        </p:nvSpPr>
        <p:spPr bwMode="auto">
          <a:xfrm>
            <a:off x="4967288" y="2709863"/>
            <a:ext cx="1409700" cy="0"/>
          </a:xfrm>
          <a:prstGeom prst="line">
            <a:avLst/>
          </a:prstGeom>
          <a:noFill/>
          <a:ln w="19050">
            <a:solidFill>
              <a:srgbClr val="E6E6E6">
                <a:alpha val="25098"/>
              </a:srgbClr>
            </a:solidFill>
            <a:miter lim="800000"/>
            <a:headEnd/>
            <a:tailEnd/>
          </a:ln>
          <a:extLst>
            <a:ext uri="{909E8E84-426E-40dd-AFC4-6F175D3DCCD1}">
              <a14:hiddenFill xmlns="" xmlns:a14="http://schemas.microsoft.com/office/drawing/2010/main">
                <a:noFill/>
              </a14:hiddenFill>
            </a:ext>
          </a:extLst>
        </p:spPr>
        <p:txBody>
          <a:bodyPr lIns="0" tIns="0" rIns="0" bIns="0"/>
          <a:lstStyle/>
          <a:p>
            <a:endParaRPr lang="en-US"/>
          </a:p>
        </p:txBody>
      </p:sp>
      <p:sp>
        <p:nvSpPr>
          <p:cNvPr id="8201" name="Rectangle 8"/>
          <p:cNvSpPr>
            <a:spLocks/>
          </p:cNvSpPr>
          <p:nvPr/>
        </p:nvSpPr>
        <p:spPr bwMode="auto">
          <a:xfrm>
            <a:off x="6910388" y="1362075"/>
            <a:ext cx="1928812" cy="2719388"/>
          </a:xfrm>
          <a:prstGeom prst="rect">
            <a:avLst/>
          </a:prstGeom>
          <a:noFill/>
          <a:ln w="19050">
            <a:solidFill>
              <a:srgbClr val="E6E6E6">
                <a:alpha val="25098"/>
              </a:srgbClr>
            </a:solidFill>
            <a:miter lim="800000"/>
            <a:headEnd/>
            <a:tailEnd/>
          </a:ln>
          <a:extLst>
            <a:ext uri="{909E8E84-426E-40dd-AFC4-6F175D3DCCD1}">
              <a14:hiddenFill xmlns="" xmlns:a14="http://schemas.microsoft.com/office/drawing/2010/main">
                <a:solidFill>
                  <a:srgbClr val="FFFFFF"/>
                </a:solidFill>
              </a14:hiddenFill>
            </a:ext>
          </a:extLst>
        </p:spPr>
        <p:txBody>
          <a:bodyPr lIns="0" tIns="0" rIns="0" bIns="0"/>
          <a:lstStyle>
            <a:lvl1pPr eaLnBrk="0" hangingPunct="0">
              <a:defRPr sz="11200">
                <a:solidFill>
                  <a:srgbClr val="000000"/>
                </a:solidFill>
                <a:latin typeface="Gill Sans" charset="0"/>
                <a:ea typeface="ヒラギノ角ゴ ProN W3" charset="0"/>
                <a:cs typeface="ヒラギノ角ゴ ProN W3" charset="0"/>
                <a:sym typeface="Gill Sans" charset="0"/>
              </a:defRPr>
            </a:lvl1pPr>
            <a:lvl2pPr marL="742950" indent="-285750" eaLnBrk="0" hangingPunct="0">
              <a:defRPr sz="11200">
                <a:solidFill>
                  <a:srgbClr val="000000"/>
                </a:solidFill>
                <a:latin typeface="Gill Sans" charset="0"/>
                <a:ea typeface="ヒラギノ角ゴ ProN W3" charset="0"/>
                <a:cs typeface="ヒラギノ角ゴ ProN W3" charset="0"/>
                <a:sym typeface="Gill Sans" charset="0"/>
              </a:defRPr>
            </a:lvl2pPr>
            <a:lvl3pPr marL="1143000" indent="-228600" eaLnBrk="0" hangingPunct="0">
              <a:defRPr sz="11200">
                <a:solidFill>
                  <a:srgbClr val="000000"/>
                </a:solidFill>
                <a:latin typeface="Gill Sans" charset="0"/>
                <a:ea typeface="ヒラギノ角ゴ ProN W3" charset="0"/>
                <a:cs typeface="ヒラギノ角ゴ ProN W3" charset="0"/>
                <a:sym typeface="Gill Sans" charset="0"/>
              </a:defRPr>
            </a:lvl3pPr>
            <a:lvl4pPr marL="1600200" indent="-228600" eaLnBrk="0" hangingPunct="0">
              <a:defRPr sz="11200">
                <a:solidFill>
                  <a:srgbClr val="000000"/>
                </a:solidFill>
                <a:latin typeface="Gill Sans" charset="0"/>
                <a:ea typeface="ヒラギノ角ゴ ProN W3" charset="0"/>
                <a:cs typeface="ヒラギノ角ゴ ProN W3" charset="0"/>
                <a:sym typeface="Gill Sans" charset="0"/>
              </a:defRPr>
            </a:lvl4pPr>
            <a:lvl5pPr marL="2057400" indent="-228600" eaLnBrk="0" hangingPunct="0">
              <a:defRPr sz="11200">
                <a:solidFill>
                  <a:srgbClr val="000000"/>
                </a:solidFill>
                <a:latin typeface="Gill Sans" charset="0"/>
                <a:ea typeface="ヒラギノ角ゴ ProN W3" charset="0"/>
                <a:cs typeface="ヒラギノ角ゴ ProN W3" charset="0"/>
                <a:sym typeface="Gill Sans" charset="0"/>
              </a:defRPr>
            </a:lvl5pPr>
            <a:lvl6pPr marL="25146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6pPr>
            <a:lvl7pPr marL="29718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7pPr>
            <a:lvl8pPr marL="34290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8pPr>
            <a:lvl9pPr marL="38862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9pPr>
          </a:lstStyle>
          <a:p>
            <a:pPr algn="ctr" eaLnBrk="1" hangingPunct="1">
              <a:defRPr/>
            </a:pPr>
            <a:endParaRPr lang="en-US"/>
          </a:p>
        </p:txBody>
      </p:sp>
      <p:sp>
        <p:nvSpPr>
          <p:cNvPr id="8202" name="Line 9"/>
          <p:cNvSpPr>
            <a:spLocks noChangeShapeType="1"/>
          </p:cNvSpPr>
          <p:nvPr/>
        </p:nvSpPr>
        <p:spPr bwMode="auto">
          <a:xfrm>
            <a:off x="7162800" y="2709863"/>
            <a:ext cx="1409700" cy="0"/>
          </a:xfrm>
          <a:prstGeom prst="line">
            <a:avLst/>
          </a:prstGeom>
          <a:noFill/>
          <a:ln w="19050">
            <a:solidFill>
              <a:srgbClr val="E6E6E6">
                <a:alpha val="25098"/>
              </a:srgbClr>
            </a:solidFill>
            <a:miter lim="800000"/>
            <a:headEnd/>
            <a:tailEnd/>
          </a:ln>
          <a:extLst>
            <a:ext uri="{909E8E84-426E-40dd-AFC4-6F175D3DCCD1}">
              <a14:hiddenFill xmlns="" xmlns:a14="http://schemas.microsoft.com/office/drawing/2010/main">
                <a:noFill/>
              </a14:hiddenFill>
            </a:ext>
          </a:extLst>
        </p:spPr>
        <p:txBody>
          <a:bodyPr lIns="0" tIns="0" rIns="0" bIns="0"/>
          <a:lstStyle/>
          <a:p>
            <a:endParaRPr lang="en-US"/>
          </a:p>
        </p:txBody>
      </p:sp>
    </p:spTree>
    <p:extLst>
      <p:ext uri="{BB962C8B-B14F-4D97-AF65-F5344CB8AC3E}">
        <p14:creationId xmlns:p14="http://schemas.microsoft.com/office/powerpoint/2010/main" val="1240480355"/>
      </p:ext>
    </p:extLst>
  </p:cSld>
  <p:clrMap bg1="lt1" tx1="dk1" bg2="lt2" tx2="dk2" accent1="accent1" accent2="accent2" accent3="accent3" accent4="accent4" accent5="accent5" accent6="accent6" hlink="hlink" folHlink="folHlink"/>
  <p:sldLayoutIdLst>
    <p:sldLayoutId id="2147484297" r:id="rId1"/>
    <p:sldLayoutId id="2147484298" r:id="rId2"/>
    <p:sldLayoutId id="2147484299" r:id="rId3"/>
    <p:sldLayoutId id="2147484300" r:id="rId4"/>
    <p:sldLayoutId id="2147484301" r:id="rId5"/>
    <p:sldLayoutId id="2147484302" r:id="rId6"/>
    <p:sldLayoutId id="2147484303" r:id="rId7"/>
    <p:sldLayoutId id="2147484304" r:id="rId8"/>
    <p:sldLayoutId id="2147484305" r:id="rId9"/>
    <p:sldLayoutId id="2147484306" r:id="rId10"/>
    <p:sldLayoutId id="2147484307" r:id="rId11"/>
  </p:sldLayoutIdLst>
  <p:transition/>
  <p:txStyles>
    <p:titleStyle>
      <a:lvl1pPr algn="ctr" rtl="0" eaLnBrk="1" fontAlgn="base" hangingPunct="1">
        <a:spcBef>
          <a:spcPct val="0"/>
        </a:spcBef>
        <a:spcAft>
          <a:spcPct val="0"/>
        </a:spcAft>
        <a:defRPr sz="2800" b="1">
          <a:solidFill>
            <a:srgbClr val="FFFFFF"/>
          </a:solidFill>
          <a:latin typeface="+mj-lt"/>
          <a:ea typeface="+mj-ea"/>
          <a:cs typeface="+mj-cs"/>
          <a:sym typeface="Lucida Grande" charset="0"/>
        </a:defRPr>
      </a:lvl1pPr>
      <a:lvl2pPr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2pPr>
      <a:lvl3pPr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3pPr>
      <a:lvl4pPr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4pPr>
      <a:lvl5pPr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5pPr>
      <a:lvl6pPr marL="171450"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6pPr>
      <a:lvl7pPr marL="342900"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7pPr>
      <a:lvl8pPr marL="514350"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8pPr>
      <a:lvl9pPr marL="685800"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9pPr>
    </p:titleStyle>
    <p:bodyStyle>
      <a:lvl1pPr marL="63500" indent="-63500" algn="l" rtl="0" eaLnBrk="1" fontAlgn="base" hangingPunct="1">
        <a:spcBef>
          <a:spcPts val="488"/>
        </a:spcBef>
        <a:spcAft>
          <a:spcPct val="0"/>
        </a:spcAft>
        <a:buClr>
          <a:srgbClr val="E6E6E6"/>
        </a:buClr>
        <a:buSzPct val="100000"/>
        <a:buFont typeface="Thonburi" charset="0"/>
        <a:buChar char="•"/>
        <a:defRPr sz="2000" b="1">
          <a:solidFill>
            <a:srgbClr val="E6E6E6"/>
          </a:solidFill>
          <a:latin typeface="+mn-lt"/>
          <a:ea typeface="+mn-ea"/>
          <a:cs typeface="+mn-cs"/>
          <a:sym typeface="Lucida Grande" charset="0"/>
        </a:defRPr>
      </a:lvl1pPr>
      <a:lvl2pPr marL="504825" indent="-47625" algn="l" rtl="0" eaLnBrk="1" fontAlgn="base" hangingPunct="1">
        <a:spcBef>
          <a:spcPts val="675"/>
        </a:spcBef>
        <a:spcAft>
          <a:spcPct val="0"/>
        </a:spcAft>
        <a:buClr>
          <a:srgbClr val="E6E6E6"/>
        </a:buClr>
        <a:buSzPct val="89000"/>
        <a:buFont typeface="Thonburi" charset="0"/>
        <a:buChar char="•"/>
        <a:defRPr sz="2000" b="1">
          <a:solidFill>
            <a:srgbClr val="E6E6E6"/>
          </a:solidFill>
          <a:latin typeface="+mn-lt"/>
          <a:ea typeface="+mn-ea"/>
          <a:cs typeface="+mn-cs"/>
          <a:sym typeface="Lucida Grande" charset="0"/>
        </a:defRPr>
      </a:lvl2pPr>
      <a:lvl3pPr marL="285750" indent="-47625" algn="l" rtl="0" eaLnBrk="1" fontAlgn="base" hangingPunct="1">
        <a:spcBef>
          <a:spcPts val="563"/>
        </a:spcBef>
        <a:spcAft>
          <a:spcPct val="0"/>
        </a:spcAft>
        <a:buClr>
          <a:srgbClr val="E6E6E6"/>
        </a:buClr>
        <a:buSzPct val="80000"/>
        <a:buFont typeface="Thonburi" charset="0"/>
        <a:buChar char="•"/>
        <a:defRPr b="1">
          <a:solidFill>
            <a:srgbClr val="E6E6E6"/>
          </a:solidFill>
          <a:latin typeface="+mn-lt"/>
          <a:ea typeface="+mn-ea"/>
          <a:cs typeface="+mn-cs"/>
          <a:sym typeface="Lucida Grande" charset="0"/>
        </a:defRPr>
      </a:lvl3pPr>
      <a:lvl4pPr marL="333375" indent="-47625" algn="l" rtl="0" eaLnBrk="1" fontAlgn="base" hangingPunct="1">
        <a:spcBef>
          <a:spcPts val="488"/>
        </a:spcBef>
        <a:spcAft>
          <a:spcPct val="0"/>
        </a:spcAft>
        <a:buClr>
          <a:srgbClr val="E6E6E6"/>
        </a:buClr>
        <a:buSzPct val="69000"/>
        <a:buFont typeface="Thonburi" charset="0"/>
        <a:buChar char="•"/>
        <a:defRPr sz="1600" b="1">
          <a:solidFill>
            <a:srgbClr val="E6E6E6"/>
          </a:solidFill>
          <a:latin typeface="+mn-lt"/>
          <a:ea typeface="+mn-ea"/>
          <a:cs typeface="+mn-cs"/>
          <a:sym typeface="Lucida Grande" charset="0"/>
        </a:defRPr>
      </a:lvl4pPr>
      <a:lvl5pPr marL="381000" indent="-47625" algn="l" rtl="0" eaLnBrk="1" fontAlgn="base" hangingPunct="1">
        <a:spcBef>
          <a:spcPts val="488"/>
        </a:spcBef>
        <a:spcAft>
          <a:spcPct val="0"/>
        </a:spcAft>
        <a:buClr>
          <a:srgbClr val="E6E6E6"/>
        </a:buClr>
        <a:buSzPct val="60000"/>
        <a:buFont typeface="Thonburi" charset="0"/>
        <a:buChar char="•"/>
        <a:defRPr sz="1400" b="1">
          <a:solidFill>
            <a:srgbClr val="E6E6E6"/>
          </a:solidFill>
          <a:latin typeface="+mn-lt"/>
          <a:ea typeface="+mn-ea"/>
          <a:cs typeface="+mn-cs"/>
          <a:sym typeface="Lucida Grande" charset="0"/>
        </a:defRPr>
      </a:lvl5pPr>
      <a:lvl6pPr marL="552450" indent="-47625" algn="l" rtl="0" eaLnBrk="1" fontAlgn="base" hangingPunct="1">
        <a:spcBef>
          <a:spcPts val="488"/>
        </a:spcBef>
        <a:spcAft>
          <a:spcPct val="0"/>
        </a:spcAft>
        <a:buClr>
          <a:srgbClr val="E6E6E6"/>
        </a:buClr>
        <a:buSzPct val="60000"/>
        <a:buFont typeface="Thonburi" charset="0"/>
        <a:buChar char="•"/>
        <a:defRPr sz="1400" b="1">
          <a:solidFill>
            <a:srgbClr val="E6E6E6"/>
          </a:solidFill>
          <a:latin typeface="+mn-lt"/>
          <a:ea typeface="+mn-ea"/>
          <a:cs typeface="+mn-cs"/>
          <a:sym typeface="Lucida Grande" charset="0"/>
        </a:defRPr>
      </a:lvl6pPr>
      <a:lvl7pPr marL="723900" indent="-47625" algn="l" rtl="0" eaLnBrk="1" fontAlgn="base" hangingPunct="1">
        <a:spcBef>
          <a:spcPts val="488"/>
        </a:spcBef>
        <a:spcAft>
          <a:spcPct val="0"/>
        </a:spcAft>
        <a:buClr>
          <a:srgbClr val="E6E6E6"/>
        </a:buClr>
        <a:buSzPct val="60000"/>
        <a:buFont typeface="Thonburi" charset="0"/>
        <a:buChar char="•"/>
        <a:defRPr sz="1400" b="1">
          <a:solidFill>
            <a:srgbClr val="E6E6E6"/>
          </a:solidFill>
          <a:latin typeface="+mn-lt"/>
          <a:ea typeface="+mn-ea"/>
          <a:cs typeface="+mn-cs"/>
          <a:sym typeface="Lucida Grande" charset="0"/>
        </a:defRPr>
      </a:lvl7pPr>
      <a:lvl8pPr marL="895350" indent="-47625" algn="l" rtl="0" eaLnBrk="1" fontAlgn="base" hangingPunct="1">
        <a:spcBef>
          <a:spcPts val="488"/>
        </a:spcBef>
        <a:spcAft>
          <a:spcPct val="0"/>
        </a:spcAft>
        <a:buClr>
          <a:srgbClr val="E6E6E6"/>
        </a:buClr>
        <a:buSzPct val="60000"/>
        <a:buFont typeface="Thonburi" charset="0"/>
        <a:buChar char="•"/>
        <a:defRPr sz="1400" b="1">
          <a:solidFill>
            <a:srgbClr val="E6E6E6"/>
          </a:solidFill>
          <a:latin typeface="+mn-lt"/>
          <a:ea typeface="+mn-ea"/>
          <a:cs typeface="+mn-cs"/>
          <a:sym typeface="Lucida Grande" charset="0"/>
        </a:defRPr>
      </a:lvl8pPr>
      <a:lvl9pPr marL="1066800" indent="-47625" algn="l" rtl="0" eaLnBrk="1" fontAlgn="base" hangingPunct="1">
        <a:spcBef>
          <a:spcPts val="488"/>
        </a:spcBef>
        <a:spcAft>
          <a:spcPct val="0"/>
        </a:spcAft>
        <a:buClr>
          <a:srgbClr val="E6E6E6"/>
        </a:buClr>
        <a:buSzPct val="60000"/>
        <a:buFont typeface="Thonburi" charset="0"/>
        <a:buChar char="•"/>
        <a:defRPr sz="1400" b="1">
          <a:solidFill>
            <a:srgbClr val="E6E6E6"/>
          </a:solidFill>
          <a:latin typeface="+mn-lt"/>
          <a:ea typeface="+mn-ea"/>
          <a:cs typeface="+mn-cs"/>
          <a:sym typeface="Lucida Grande" charset="0"/>
        </a:defRPr>
      </a:lvl9pPr>
    </p:bodyStyle>
    <p:otherStyle>
      <a:defPPr>
        <a:defRPr lang="en-US"/>
      </a:defPPr>
      <a:lvl1pPr marL="0" algn="l" defTabSz="342900" rtl="0" eaLnBrk="1" latinLnBrk="0" hangingPunct="1">
        <a:defRPr sz="700" kern="1200">
          <a:solidFill>
            <a:schemeClr val="tx1"/>
          </a:solidFill>
          <a:latin typeface="+mn-lt"/>
          <a:ea typeface="+mn-ea"/>
          <a:cs typeface="+mn-cs"/>
        </a:defRPr>
      </a:lvl1pPr>
      <a:lvl2pPr marL="171450" algn="l" defTabSz="342900" rtl="0" eaLnBrk="1" latinLnBrk="0" hangingPunct="1">
        <a:defRPr sz="700" kern="1200">
          <a:solidFill>
            <a:schemeClr val="tx1"/>
          </a:solidFill>
          <a:latin typeface="+mn-lt"/>
          <a:ea typeface="+mn-ea"/>
          <a:cs typeface="+mn-cs"/>
        </a:defRPr>
      </a:lvl2pPr>
      <a:lvl3pPr marL="342900" algn="l" defTabSz="342900" rtl="0" eaLnBrk="1" latinLnBrk="0" hangingPunct="1">
        <a:defRPr sz="700" kern="1200">
          <a:solidFill>
            <a:schemeClr val="tx1"/>
          </a:solidFill>
          <a:latin typeface="+mn-lt"/>
          <a:ea typeface="+mn-ea"/>
          <a:cs typeface="+mn-cs"/>
        </a:defRPr>
      </a:lvl3pPr>
      <a:lvl4pPr marL="514350" algn="l" defTabSz="342900" rtl="0" eaLnBrk="1" latinLnBrk="0" hangingPunct="1">
        <a:defRPr sz="700" kern="1200">
          <a:solidFill>
            <a:schemeClr val="tx1"/>
          </a:solidFill>
          <a:latin typeface="+mn-lt"/>
          <a:ea typeface="+mn-ea"/>
          <a:cs typeface="+mn-cs"/>
        </a:defRPr>
      </a:lvl4pPr>
      <a:lvl5pPr marL="685800" algn="l" defTabSz="342900" rtl="0" eaLnBrk="1" latinLnBrk="0" hangingPunct="1">
        <a:defRPr sz="700" kern="1200">
          <a:solidFill>
            <a:schemeClr val="tx1"/>
          </a:solidFill>
          <a:latin typeface="+mn-lt"/>
          <a:ea typeface="+mn-ea"/>
          <a:cs typeface="+mn-cs"/>
        </a:defRPr>
      </a:lvl5pPr>
      <a:lvl6pPr marL="857250" algn="l" defTabSz="342900" rtl="0" eaLnBrk="1" latinLnBrk="0" hangingPunct="1">
        <a:defRPr sz="700" kern="1200">
          <a:solidFill>
            <a:schemeClr val="tx1"/>
          </a:solidFill>
          <a:latin typeface="+mn-lt"/>
          <a:ea typeface="+mn-ea"/>
          <a:cs typeface="+mn-cs"/>
        </a:defRPr>
      </a:lvl6pPr>
      <a:lvl7pPr marL="1028700" algn="l" defTabSz="342900" rtl="0" eaLnBrk="1" latinLnBrk="0" hangingPunct="1">
        <a:defRPr sz="700" kern="1200">
          <a:solidFill>
            <a:schemeClr val="tx1"/>
          </a:solidFill>
          <a:latin typeface="+mn-lt"/>
          <a:ea typeface="+mn-ea"/>
          <a:cs typeface="+mn-cs"/>
        </a:defRPr>
      </a:lvl7pPr>
      <a:lvl8pPr marL="1200150" algn="l" defTabSz="342900" rtl="0" eaLnBrk="1" latinLnBrk="0" hangingPunct="1">
        <a:defRPr sz="700" kern="1200">
          <a:solidFill>
            <a:schemeClr val="tx1"/>
          </a:solidFill>
          <a:latin typeface="+mn-lt"/>
          <a:ea typeface="+mn-ea"/>
          <a:cs typeface="+mn-cs"/>
        </a:defRPr>
      </a:lvl8pPr>
      <a:lvl9pPr marL="1371600" algn="l" defTabSz="342900" rtl="0" eaLnBrk="1" latinLnBrk="0" hangingPunct="1">
        <a:defRPr sz="7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9218" name="Rectangle 1"/>
          <p:cNvSpPr>
            <a:spLocks noGrp="1" noChangeArrowheads="1"/>
          </p:cNvSpPr>
          <p:nvPr>
            <p:ph type="title"/>
          </p:nvPr>
        </p:nvSpPr>
        <p:spPr bwMode="auto">
          <a:xfrm>
            <a:off x="457200" y="3257550"/>
            <a:ext cx="8229600" cy="5207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 uri="{FAA26D3D-D897-4be2-8F04-BA451C77F1D7}">
              <ma14:placeholderFlag xmlns="" xmlns:ma14="http://schemas.microsoft.com/office/mac/drawingml/2011/main" val="1"/>
            </a:ext>
          </a:extLst>
        </p:spPr>
        <p:txBody>
          <a:bodyPr vert="horz" wrap="square" lIns="14288" tIns="14288" rIns="14288" bIns="14288" numCol="1" anchor="t" anchorCtr="0" compatLnSpc="1">
            <a:prstTxWarp prst="textNoShape">
              <a:avLst/>
            </a:prstTxWarp>
          </a:bodyPr>
          <a:lstStyle/>
          <a:p>
            <a:pPr lvl="0"/>
            <a:r>
              <a:rPr lang="en-US">
                <a:sym typeface="Lucida Grande" charset="0"/>
              </a:rPr>
              <a:t>Click to edit Master title style</a:t>
            </a:r>
          </a:p>
        </p:txBody>
      </p:sp>
    </p:spTree>
    <p:extLst>
      <p:ext uri="{BB962C8B-B14F-4D97-AF65-F5344CB8AC3E}">
        <p14:creationId xmlns:p14="http://schemas.microsoft.com/office/powerpoint/2010/main" val="2478662292"/>
      </p:ext>
    </p:extLst>
  </p:cSld>
  <p:clrMap bg1="lt1" tx1="dk1" bg2="lt2" tx2="dk2" accent1="accent1" accent2="accent2" accent3="accent3" accent4="accent4" accent5="accent5" accent6="accent6" hlink="hlink" folHlink="folHlink"/>
  <p:sldLayoutIdLst>
    <p:sldLayoutId id="2147484309" r:id="rId1"/>
    <p:sldLayoutId id="2147484310" r:id="rId2"/>
    <p:sldLayoutId id="2147484311" r:id="rId3"/>
    <p:sldLayoutId id="2147484312" r:id="rId4"/>
    <p:sldLayoutId id="2147484313" r:id="rId5"/>
    <p:sldLayoutId id="2147484314" r:id="rId6"/>
    <p:sldLayoutId id="2147484315" r:id="rId7"/>
    <p:sldLayoutId id="2147484316" r:id="rId8"/>
    <p:sldLayoutId id="2147484317" r:id="rId9"/>
    <p:sldLayoutId id="2147484318" r:id="rId10"/>
    <p:sldLayoutId id="2147484319" r:id="rId11"/>
  </p:sldLayoutIdLst>
  <p:transition/>
  <p:txStyles>
    <p:titleStyle>
      <a:lvl1pPr algn="ctr" rtl="0" eaLnBrk="1" fontAlgn="base" hangingPunct="1">
        <a:spcBef>
          <a:spcPct val="0"/>
        </a:spcBef>
        <a:spcAft>
          <a:spcPct val="0"/>
        </a:spcAft>
        <a:defRPr sz="3200" b="1">
          <a:solidFill>
            <a:srgbClr val="FFFFFF"/>
          </a:solidFill>
          <a:latin typeface="+mj-lt"/>
          <a:ea typeface="+mj-ea"/>
          <a:cs typeface="+mj-cs"/>
          <a:sym typeface="Lucida Grande" charset="0"/>
        </a:defRPr>
      </a:lvl1pPr>
      <a:lvl2pPr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2pPr>
      <a:lvl3pPr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3pPr>
      <a:lvl4pPr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4pPr>
      <a:lvl5pPr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5pPr>
      <a:lvl6pPr marL="171450"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6pPr>
      <a:lvl7pPr marL="342900"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7pPr>
      <a:lvl8pPr marL="514350"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8pPr>
      <a:lvl9pPr marL="685800"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9pPr>
    </p:titleStyle>
    <p:bodyStyle>
      <a:lvl1pPr marL="128588" indent="-128588" algn="ctr" rtl="0" eaLnBrk="1" fontAlgn="base" hangingPunct="1">
        <a:lnSpc>
          <a:spcPct val="70000"/>
        </a:lnSpc>
        <a:spcBef>
          <a:spcPct val="0"/>
        </a:spcBef>
        <a:spcAft>
          <a:spcPct val="0"/>
        </a:spcAft>
        <a:defRPr sz="2000">
          <a:solidFill>
            <a:srgbClr val="E6E6E6"/>
          </a:solidFill>
          <a:latin typeface="+mn-lt"/>
          <a:ea typeface="+mn-ea"/>
          <a:cs typeface="+mn-cs"/>
          <a:sym typeface="Lucida Grande" charset="0"/>
        </a:defRPr>
      </a:lvl1pPr>
      <a:lvl2pPr marL="219075" indent="-47625" algn="ctr" rtl="0" eaLnBrk="1" fontAlgn="base" hangingPunct="1">
        <a:spcBef>
          <a:spcPts val="675"/>
        </a:spcBef>
        <a:spcAft>
          <a:spcPct val="0"/>
        </a:spcAft>
        <a:buSzPct val="100000"/>
        <a:buFont typeface="Arial" charset="0"/>
        <a:buChar char="•"/>
        <a:defRPr sz="2000">
          <a:solidFill>
            <a:srgbClr val="E6E6E6"/>
          </a:solidFill>
          <a:latin typeface="Calibri" charset="0"/>
          <a:ea typeface="+mn-ea"/>
          <a:cs typeface="+mn-cs"/>
          <a:sym typeface="Calibri" charset="0"/>
        </a:defRPr>
      </a:lvl2pPr>
      <a:lvl3pPr marL="390525" indent="-47625" algn="ctr" rtl="0" eaLnBrk="1" fontAlgn="base" hangingPunct="1">
        <a:spcBef>
          <a:spcPts val="563"/>
        </a:spcBef>
        <a:spcAft>
          <a:spcPct val="0"/>
        </a:spcAft>
        <a:buSzPct val="100000"/>
        <a:buFont typeface="Arial" charset="0"/>
        <a:buChar char="•"/>
        <a:defRPr sz="2000">
          <a:solidFill>
            <a:srgbClr val="E6E6E6"/>
          </a:solidFill>
          <a:latin typeface="Calibri" charset="0"/>
          <a:ea typeface="+mn-ea"/>
          <a:cs typeface="+mn-cs"/>
          <a:sym typeface="Calibri" charset="0"/>
        </a:defRPr>
      </a:lvl3pPr>
      <a:lvl4pPr marL="561975" indent="-47625" algn="ctr" rtl="0" eaLnBrk="1" fontAlgn="base" hangingPunct="1">
        <a:spcBef>
          <a:spcPts val="488"/>
        </a:spcBef>
        <a:spcAft>
          <a:spcPct val="0"/>
        </a:spcAft>
        <a:buSzPct val="100000"/>
        <a:buFont typeface="Arial" charset="0"/>
        <a:buChar char="•"/>
        <a:defRPr sz="2000">
          <a:solidFill>
            <a:srgbClr val="E6E6E6"/>
          </a:solidFill>
          <a:latin typeface="Calibri" charset="0"/>
          <a:ea typeface="+mn-ea"/>
          <a:cs typeface="+mn-cs"/>
          <a:sym typeface="Calibri" charset="0"/>
        </a:defRPr>
      </a:lvl4pPr>
      <a:lvl5pPr marL="733425" indent="-47625" algn="ctr" rtl="0" eaLnBrk="1" fontAlgn="base" hangingPunct="1">
        <a:spcBef>
          <a:spcPts val="488"/>
        </a:spcBef>
        <a:spcAft>
          <a:spcPct val="0"/>
        </a:spcAft>
        <a:buSzPct val="100000"/>
        <a:buFont typeface="Arial" charset="0"/>
        <a:buChar char="•"/>
        <a:defRPr sz="2000">
          <a:solidFill>
            <a:srgbClr val="E6E6E6"/>
          </a:solidFill>
          <a:latin typeface="Calibri" charset="0"/>
          <a:ea typeface="+mn-ea"/>
          <a:cs typeface="+mn-cs"/>
          <a:sym typeface="Calibri" charset="0"/>
        </a:defRPr>
      </a:lvl5pPr>
      <a:lvl6pPr marL="904875" indent="-47625" algn="ctr" rtl="0" eaLnBrk="1" fontAlgn="base" hangingPunct="1">
        <a:spcBef>
          <a:spcPts val="488"/>
        </a:spcBef>
        <a:spcAft>
          <a:spcPct val="0"/>
        </a:spcAft>
        <a:buSzPct val="100000"/>
        <a:buFont typeface="Arial" charset="0"/>
        <a:buChar char="•"/>
        <a:defRPr sz="2000">
          <a:solidFill>
            <a:srgbClr val="E6E6E6"/>
          </a:solidFill>
          <a:latin typeface="Calibri" charset="0"/>
          <a:ea typeface="+mn-ea"/>
          <a:cs typeface="+mn-cs"/>
          <a:sym typeface="Calibri" charset="0"/>
        </a:defRPr>
      </a:lvl6pPr>
      <a:lvl7pPr marL="1076325" indent="-47625" algn="ctr" rtl="0" eaLnBrk="1" fontAlgn="base" hangingPunct="1">
        <a:spcBef>
          <a:spcPts val="488"/>
        </a:spcBef>
        <a:spcAft>
          <a:spcPct val="0"/>
        </a:spcAft>
        <a:buSzPct val="100000"/>
        <a:buFont typeface="Arial" charset="0"/>
        <a:buChar char="•"/>
        <a:defRPr sz="2000">
          <a:solidFill>
            <a:srgbClr val="E6E6E6"/>
          </a:solidFill>
          <a:latin typeface="Calibri" charset="0"/>
          <a:ea typeface="+mn-ea"/>
          <a:cs typeface="+mn-cs"/>
          <a:sym typeface="Calibri" charset="0"/>
        </a:defRPr>
      </a:lvl7pPr>
      <a:lvl8pPr marL="1247775" indent="-47625" algn="ctr" rtl="0" eaLnBrk="1" fontAlgn="base" hangingPunct="1">
        <a:spcBef>
          <a:spcPts val="488"/>
        </a:spcBef>
        <a:spcAft>
          <a:spcPct val="0"/>
        </a:spcAft>
        <a:buSzPct val="100000"/>
        <a:buFont typeface="Arial" charset="0"/>
        <a:buChar char="•"/>
        <a:defRPr sz="2000">
          <a:solidFill>
            <a:srgbClr val="E6E6E6"/>
          </a:solidFill>
          <a:latin typeface="Calibri" charset="0"/>
          <a:ea typeface="+mn-ea"/>
          <a:cs typeface="+mn-cs"/>
          <a:sym typeface="Calibri" charset="0"/>
        </a:defRPr>
      </a:lvl8pPr>
      <a:lvl9pPr marL="1419225" indent="-47625" algn="ctr" rtl="0" eaLnBrk="1" fontAlgn="base" hangingPunct="1">
        <a:spcBef>
          <a:spcPts val="488"/>
        </a:spcBef>
        <a:spcAft>
          <a:spcPct val="0"/>
        </a:spcAft>
        <a:buSzPct val="100000"/>
        <a:buFont typeface="Arial" charset="0"/>
        <a:buChar char="•"/>
        <a:defRPr sz="2000">
          <a:solidFill>
            <a:srgbClr val="E6E6E6"/>
          </a:solidFill>
          <a:latin typeface="Calibri" charset="0"/>
          <a:ea typeface="+mn-ea"/>
          <a:cs typeface="+mn-cs"/>
          <a:sym typeface="Calibri" charset="0"/>
        </a:defRPr>
      </a:lvl9pPr>
    </p:bodyStyle>
    <p:otherStyle>
      <a:defPPr>
        <a:defRPr lang="en-US"/>
      </a:defPPr>
      <a:lvl1pPr marL="0" algn="l" defTabSz="342900" rtl="0" eaLnBrk="1" latinLnBrk="0" hangingPunct="1">
        <a:defRPr sz="700" kern="1200">
          <a:solidFill>
            <a:schemeClr val="tx1"/>
          </a:solidFill>
          <a:latin typeface="+mn-lt"/>
          <a:ea typeface="+mn-ea"/>
          <a:cs typeface="+mn-cs"/>
        </a:defRPr>
      </a:lvl1pPr>
      <a:lvl2pPr marL="171450" algn="l" defTabSz="342900" rtl="0" eaLnBrk="1" latinLnBrk="0" hangingPunct="1">
        <a:defRPr sz="700" kern="1200">
          <a:solidFill>
            <a:schemeClr val="tx1"/>
          </a:solidFill>
          <a:latin typeface="+mn-lt"/>
          <a:ea typeface="+mn-ea"/>
          <a:cs typeface="+mn-cs"/>
        </a:defRPr>
      </a:lvl2pPr>
      <a:lvl3pPr marL="342900" algn="l" defTabSz="342900" rtl="0" eaLnBrk="1" latinLnBrk="0" hangingPunct="1">
        <a:defRPr sz="700" kern="1200">
          <a:solidFill>
            <a:schemeClr val="tx1"/>
          </a:solidFill>
          <a:latin typeface="+mn-lt"/>
          <a:ea typeface="+mn-ea"/>
          <a:cs typeface="+mn-cs"/>
        </a:defRPr>
      </a:lvl3pPr>
      <a:lvl4pPr marL="514350" algn="l" defTabSz="342900" rtl="0" eaLnBrk="1" latinLnBrk="0" hangingPunct="1">
        <a:defRPr sz="700" kern="1200">
          <a:solidFill>
            <a:schemeClr val="tx1"/>
          </a:solidFill>
          <a:latin typeface="+mn-lt"/>
          <a:ea typeface="+mn-ea"/>
          <a:cs typeface="+mn-cs"/>
        </a:defRPr>
      </a:lvl4pPr>
      <a:lvl5pPr marL="685800" algn="l" defTabSz="342900" rtl="0" eaLnBrk="1" latinLnBrk="0" hangingPunct="1">
        <a:defRPr sz="700" kern="1200">
          <a:solidFill>
            <a:schemeClr val="tx1"/>
          </a:solidFill>
          <a:latin typeface="+mn-lt"/>
          <a:ea typeface="+mn-ea"/>
          <a:cs typeface="+mn-cs"/>
        </a:defRPr>
      </a:lvl5pPr>
      <a:lvl6pPr marL="857250" algn="l" defTabSz="342900" rtl="0" eaLnBrk="1" latinLnBrk="0" hangingPunct="1">
        <a:defRPr sz="700" kern="1200">
          <a:solidFill>
            <a:schemeClr val="tx1"/>
          </a:solidFill>
          <a:latin typeface="+mn-lt"/>
          <a:ea typeface="+mn-ea"/>
          <a:cs typeface="+mn-cs"/>
        </a:defRPr>
      </a:lvl6pPr>
      <a:lvl7pPr marL="1028700" algn="l" defTabSz="342900" rtl="0" eaLnBrk="1" latinLnBrk="0" hangingPunct="1">
        <a:defRPr sz="700" kern="1200">
          <a:solidFill>
            <a:schemeClr val="tx1"/>
          </a:solidFill>
          <a:latin typeface="+mn-lt"/>
          <a:ea typeface="+mn-ea"/>
          <a:cs typeface="+mn-cs"/>
        </a:defRPr>
      </a:lvl7pPr>
      <a:lvl8pPr marL="1200150" algn="l" defTabSz="342900" rtl="0" eaLnBrk="1" latinLnBrk="0" hangingPunct="1">
        <a:defRPr sz="700" kern="1200">
          <a:solidFill>
            <a:schemeClr val="tx1"/>
          </a:solidFill>
          <a:latin typeface="+mn-lt"/>
          <a:ea typeface="+mn-ea"/>
          <a:cs typeface="+mn-cs"/>
        </a:defRPr>
      </a:lvl8pPr>
      <a:lvl9pPr marL="1371600" algn="l" defTabSz="342900" rtl="0" eaLnBrk="1" latinLnBrk="0" hangingPunct="1">
        <a:defRPr sz="7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42" name="Rectangle 1"/>
          <p:cNvSpPr>
            <a:spLocks noGrp="1" noChangeArrowheads="1"/>
          </p:cNvSpPr>
          <p:nvPr>
            <p:ph type="title"/>
          </p:nvPr>
        </p:nvSpPr>
        <p:spPr bwMode="auto">
          <a:xfrm>
            <a:off x="457200" y="3257550"/>
            <a:ext cx="8229600" cy="5207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 uri="{FAA26D3D-D897-4be2-8F04-BA451C77F1D7}">
              <ma14:placeholderFlag xmlns="" xmlns:ma14="http://schemas.microsoft.com/office/mac/drawingml/2011/main" val="1"/>
            </a:ext>
          </a:extLst>
        </p:spPr>
        <p:txBody>
          <a:bodyPr vert="horz" wrap="square" lIns="14288" tIns="14288" rIns="14288" bIns="14288" numCol="1" anchor="t" anchorCtr="0" compatLnSpc="1">
            <a:prstTxWarp prst="textNoShape">
              <a:avLst/>
            </a:prstTxWarp>
          </a:bodyPr>
          <a:lstStyle/>
          <a:p>
            <a:pPr lvl="0"/>
            <a:r>
              <a:rPr lang="en-US">
                <a:sym typeface="Lucida Grande" charset="0"/>
              </a:rPr>
              <a:t>Click to edit Master title style</a:t>
            </a:r>
          </a:p>
        </p:txBody>
      </p:sp>
    </p:spTree>
    <p:extLst>
      <p:ext uri="{BB962C8B-B14F-4D97-AF65-F5344CB8AC3E}">
        <p14:creationId xmlns:p14="http://schemas.microsoft.com/office/powerpoint/2010/main" val="1825712510"/>
      </p:ext>
    </p:extLst>
  </p:cSld>
  <p:clrMap bg1="lt1" tx1="dk1" bg2="lt2" tx2="dk2" accent1="accent1" accent2="accent2" accent3="accent3" accent4="accent4" accent5="accent5" accent6="accent6" hlink="hlink" folHlink="folHlink"/>
  <p:sldLayoutIdLst>
    <p:sldLayoutId id="2147484321" r:id="rId1"/>
    <p:sldLayoutId id="2147484322" r:id="rId2"/>
    <p:sldLayoutId id="2147484323" r:id="rId3"/>
    <p:sldLayoutId id="2147484324" r:id="rId4"/>
    <p:sldLayoutId id="2147484325" r:id="rId5"/>
    <p:sldLayoutId id="2147484326" r:id="rId6"/>
    <p:sldLayoutId id="2147484327" r:id="rId7"/>
    <p:sldLayoutId id="2147484328" r:id="rId8"/>
    <p:sldLayoutId id="2147484329" r:id="rId9"/>
    <p:sldLayoutId id="2147484330" r:id="rId10"/>
    <p:sldLayoutId id="2147484331" r:id="rId11"/>
  </p:sldLayoutIdLst>
  <p:transition/>
  <p:txStyles>
    <p:titleStyle>
      <a:lvl1pPr algn="ctr" rtl="0" eaLnBrk="1" fontAlgn="base" hangingPunct="1">
        <a:spcBef>
          <a:spcPct val="0"/>
        </a:spcBef>
        <a:spcAft>
          <a:spcPct val="0"/>
        </a:spcAft>
        <a:defRPr sz="3200" b="1">
          <a:solidFill>
            <a:srgbClr val="0F243E"/>
          </a:solidFill>
          <a:latin typeface="+mj-lt"/>
          <a:ea typeface="+mj-ea"/>
          <a:cs typeface="+mj-cs"/>
          <a:sym typeface="Lucida Grande" charset="0"/>
        </a:defRPr>
      </a:lvl1pPr>
      <a:lvl2pPr algn="ctr" rtl="0" eaLnBrk="1" fontAlgn="base" hangingPunct="1">
        <a:spcBef>
          <a:spcPct val="0"/>
        </a:spcBef>
        <a:spcAft>
          <a:spcPct val="0"/>
        </a:spcAft>
        <a:defRPr sz="3200" b="1">
          <a:solidFill>
            <a:srgbClr val="0F243E"/>
          </a:solidFill>
          <a:latin typeface="Lucida Grande" charset="0"/>
          <a:ea typeface="ヒラギノ角ゴ ProN W6" charset="0"/>
          <a:cs typeface="ヒラギノ角ゴ ProN W6" charset="0"/>
          <a:sym typeface="Lucida Grande" charset="0"/>
        </a:defRPr>
      </a:lvl2pPr>
      <a:lvl3pPr algn="ctr" rtl="0" eaLnBrk="1" fontAlgn="base" hangingPunct="1">
        <a:spcBef>
          <a:spcPct val="0"/>
        </a:spcBef>
        <a:spcAft>
          <a:spcPct val="0"/>
        </a:spcAft>
        <a:defRPr sz="3200" b="1">
          <a:solidFill>
            <a:srgbClr val="0F243E"/>
          </a:solidFill>
          <a:latin typeface="Lucida Grande" charset="0"/>
          <a:ea typeface="ヒラギノ角ゴ ProN W6" charset="0"/>
          <a:cs typeface="ヒラギノ角ゴ ProN W6" charset="0"/>
          <a:sym typeface="Lucida Grande" charset="0"/>
        </a:defRPr>
      </a:lvl3pPr>
      <a:lvl4pPr algn="ctr" rtl="0" eaLnBrk="1" fontAlgn="base" hangingPunct="1">
        <a:spcBef>
          <a:spcPct val="0"/>
        </a:spcBef>
        <a:spcAft>
          <a:spcPct val="0"/>
        </a:spcAft>
        <a:defRPr sz="3200" b="1">
          <a:solidFill>
            <a:srgbClr val="0F243E"/>
          </a:solidFill>
          <a:latin typeface="Lucida Grande" charset="0"/>
          <a:ea typeface="ヒラギノ角ゴ ProN W6" charset="0"/>
          <a:cs typeface="ヒラギノ角ゴ ProN W6" charset="0"/>
          <a:sym typeface="Lucida Grande" charset="0"/>
        </a:defRPr>
      </a:lvl4pPr>
      <a:lvl5pPr algn="ctr" rtl="0" eaLnBrk="1" fontAlgn="base" hangingPunct="1">
        <a:spcBef>
          <a:spcPct val="0"/>
        </a:spcBef>
        <a:spcAft>
          <a:spcPct val="0"/>
        </a:spcAft>
        <a:defRPr sz="3200" b="1">
          <a:solidFill>
            <a:srgbClr val="0F243E"/>
          </a:solidFill>
          <a:latin typeface="Lucida Grande" charset="0"/>
          <a:ea typeface="ヒラギノ角ゴ ProN W6" charset="0"/>
          <a:cs typeface="ヒラギノ角ゴ ProN W6" charset="0"/>
          <a:sym typeface="Lucida Grande" charset="0"/>
        </a:defRPr>
      </a:lvl5pPr>
      <a:lvl6pPr marL="171450" algn="ctr" rtl="0" eaLnBrk="1" fontAlgn="base" hangingPunct="1">
        <a:spcBef>
          <a:spcPct val="0"/>
        </a:spcBef>
        <a:spcAft>
          <a:spcPct val="0"/>
        </a:spcAft>
        <a:defRPr sz="3200" b="1">
          <a:solidFill>
            <a:srgbClr val="0F243E"/>
          </a:solidFill>
          <a:latin typeface="Lucida Grande" charset="0"/>
          <a:ea typeface="ヒラギノ角ゴ ProN W6" charset="0"/>
          <a:cs typeface="ヒラギノ角ゴ ProN W6" charset="0"/>
          <a:sym typeface="Lucida Grande" charset="0"/>
        </a:defRPr>
      </a:lvl6pPr>
      <a:lvl7pPr marL="342900" algn="ctr" rtl="0" eaLnBrk="1" fontAlgn="base" hangingPunct="1">
        <a:spcBef>
          <a:spcPct val="0"/>
        </a:spcBef>
        <a:spcAft>
          <a:spcPct val="0"/>
        </a:spcAft>
        <a:defRPr sz="3200" b="1">
          <a:solidFill>
            <a:srgbClr val="0F243E"/>
          </a:solidFill>
          <a:latin typeface="Lucida Grande" charset="0"/>
          <a:ea typeface="ヒラギノ角ゴ ProN W6" charset="0"/>
          <a:cs typeface="ヒラギノ角ゴ ProN W6" charset="0"/>
          <a:sym typeface="Lucida Grande" charset="0"/>
        </a:defRPr>
      </a:lvl7pPr>
      <a:lvl8pPr marL="514350" algn="ctr" rtl="0" eaLnBrk="1" fontAlgn="base" hangingPunct="1">
        <a:spcBef>
          <a:spcPct val="0"/>
        </a:spcBef>
        <a:spcAft>
          <a:spcPct val="0"/>
        </a:spcAft>
        <a:defRPr sz="3200" b="1">
          <a:solidFill>
            <a:srgbClr val="0F243E"/>
          </a:solidFill>
          <a:latin typeface="Lucida Grande" charset="0"/>
          <a:ea typeface="ヒラギノ角ゴ ProN W6" charset="0"/>
          <a:cs typeface="ヒラギノ角ゴ ProN W6" charset="0"/>
          <a:sym typeface="Lucida Grande" charset="0"/>
        </a:defRPr>
      </a:lvl8pPr>
      <a:lvl9pPr marL="685800" algn="ctr" rtl="0" eaLnBrk="1" fontAlgn="base" hangingPunct="1">
        <a:spcBef>
          <a:spcPct val="0"/>
        </a:spcBef>
        <a:spcAft>
          <a:spcPct val="0"/>
        </a:spcAft>
        <a:defRPr sz="3200" b="1">
          <a:solidFill>
            <a:srgbClr val="0F243E"/>
          </a:solidFill>
          <a:latin typeface="Lucida Grande" charset="0"/>
          <a:ea typeface="ヒラギノ角ゴ ProN W6" charset="0"/>
          <a:cs typeface="ヒラギノ角ゴ ProN W6" charset="0"/>
          <a:sym typeface="Lucida Grande" charset="0"/>
        </a:defRPr>
      </a:lvl9pPr>
    </p:titleStyle>
    <p:bodyStyle>
      <a:lvl1pPr marL="128588" indent="-128588" algn="ctr" rtl="0" eaLnBrk="1" fontAlgn="base" hangingPunct="1">
        <a:lnSpc>
          <a:spcPct val="90000"/>
        </a:lnSpc>
        <a:spcBef>
          <a:spcPts val="488"/>
        </a:spcBef>
        <a:spcAft>
          <a:spcPct val="0"/>
        </a:spcAft>
        <a:defRPr sz="2000">
          <a:solidFill>
            <a:srgbClr val="366092"/>
          </a:solidFill>
          <a:latin typeface="+mn-lt"/>
          <a:ea typeface="+mn-ea"/>
          <a:cs typeface="+mn-cs"/>
          <a:sym typeface="Lucida Grande" charset="0"/>
        </a:defRPr>
      </a:lvl1pPr>
      <a:lvl2pPr marL="219075" indent="-47625" algn="l" rtl="0" eaLnBrk="1" fontAlgn="base" hangingPunct="1">
        <a:spcBef>
          <a:spcPts val="675"/>
        </a:spcBef>
        <a:spcAft>
          <a:spcPct val="0"/>
        </a:spcAft>
        <a:buSzPct val="100000"/>
        <a:buFont typeface="Arial" charset="0"/>
        <a:buChar char="•"/>
        <a:defRPr sz="2000">
          <a:solidFill>
            <a:srgbClr val="366092"/>
          </a:solidFill>
          <a:latin typeface="Calibri" charset="0"/>
          <a:ea typeface="+mn-ea"/>
          <a:cs typeface="+mn-cs"/>
          <a:sym typeface="Calibri" charset="0"/>
        </a:defRPr>
      </a:lvl2pPr>
      <a:lvl3pPr marL="390525" indent="-47625" algn="l" rtl="0" eaLnBrk="1" fontAlgn="base" hangingPunct="1">
        <a:spcBef>
          <a:spcPts val="563"/>
        </a:spcBef>
        <a:spcAft>
          <a:spcPct val="0"/>
        </a:spcAft>
        <a:buSzPct val="100000"/>
        <a:buFont typeface="Arial" charset="0"/>
        <a:buChar char="•"/>
        <a:defRPr sz="2000">
          <a:solidFill>
            <a:srgbClr val="366092"/>
          </a:solidFill>
          <a:latin typeface="Calibri" charset="0"/>
          <a:ea typeface="+mn-ea"/>
          <a:cs typeface="+mn-cs"/>
          <a:sym typeface="Calibri" charset="0"/>
        </a:defRPr>
      </a:lvl3pPr>
      <a:lvl4pPr marL="561975" indent="-47625" algn="l" rtl="0" eaLnBrk="1" fontAlgn="base" hangingPunct="1">
        <a:spcBef>
          <a:spcPts val="488"/>
        </a:spcBef>
        <a:spcAft>
          <a:spcPct val="0"/>
        </a:spcAft>
        <a:buSzPct val="100000"/>
        <a:buFont typeface="Arial" charset="0"/>
        <a:buChar char="•"/>
        <a:defRPr sz="2000">
          <a:solidFill>
            <a:srgbClr val="366092"/>
          </a:solidFill>
          <a:latin typeface="Calibri" charset="0"/>
          <a:ea typeface="+mn-ea"/>
          <a:cs typeface="+mn-cs"/>
          <a:sym typeface="Calibri" charset="0"/>
        </a:defRPr>
      </a:lvl4pPr>
      <a:lvl5pPr marL="733425" indent="-47625" algn="l" rtl="0" eaLnBrk="1" fontAlgn="base" hangingPunct="1">
        <a:spcBef>
          <a:spcPts val="488"/>
        </a:spcBef>
        <a:spcAft>
          <a:spcPct val="0"/>
        </a:spcAft>
        <a:buSzPct val="100000"/>
        <a:buFont typeface="Arial" charset="0"/>
        <a:buChar char="•"/>
        <a:defRPr sz="2000">
          <a:solidFill>
            <a:srgbClr val="366092"/>
          </a:solidFill>
          <a:latin typeface="Calibri" charset="0"/>
          <a:ea typeface="+mn-ea"/>
          <a:cs typeface="+mn-cs"/>
          <a:sym typeface="Calibri" charset="0"/>
        </a:defRPr>
      </a:lvl5pPr>
      <a:lvl6pPr marL="904875" indent="-47625" algn="l" rtl="0" eaLnBrk="1" fontAlgn="base" hangingPunct="1">
        <a:spcBef>
          <a:spcPts val="488"/>
        </a:spcBef>
        <a:spcAft>
          <a:spcPct val="0"/>
        </a:spcAft>
        <a:buSzPct val="100000"/>
        <a:buFont typeface="Arial" charset="0"/>
        <a:buChar char="•"/>
        <a:defRPr sz="2000">
          <a:solidFill>
            <a:srgbClr val="366092"/>
          </a:solidFill>
          <a:latin typeface="Calibri" charset="0"/>
          <a:ea typeface="+mn-ea"/>
          <a:cs typeface="+mn-cs"/>
          <a:sym typeface="Calibri" charset="0"/>
        </a:defRPr>
      </a:lvl6pPr>
      <a:lvl7pPr marL="1076325" indent="-47625" algn="l" rtl="0" eaLnBrk="1" fontAlgn="base" hangingPunct="1">
        <a:spcBef>
          <a:spcPts val="488"/>
        </a:spcBef>
        <a:spcAft>
          <a:spcPct val="0"/>
        </a:spcAft>
        <a:buSzPct val="100000"/>
        <a:buFont typeface="Arial" charset="0"/>
        <a:buChar char="•"/>
        <a:defRPr sz="2000">
          <a:solidFill>
            <a:srgbClr val="366092"/>
          </a:solidFill>
          <a:latin typeface="Calibri" charset="0"/>
          <a:ea typeface="+mn-ea"/>
          <a:cs typeface="+mn-cs"/>
          <a:sym typeface="Calibri" charset="0"/>
        </a:defRPr>
      </a:lvl7pPr>
      <a:lvl8pPr marL="1247775" indent="-47625" algn="l" rtl="0" eaLnBrk="1" fontAlgn="base" hangingPunct="1">
        <a:spcBef>
          <a:spcPts val="488"/>
        </a:spcBef>
        <a:spcAft>
          <a:spcPct val="0"/>
        </a:spcAft>
        <a:buSzPct val="100000"/>
        <a:buFont typeface="Arial" charset="0"/>
        <a:buChar char="•"/>
        <a:defRPr sz="2000">
          <a:solidFill>
            <a:srgbClr val="366092"/>
          </a:solidFill>
          <a:latin typeface="Calibri" charset="0"/>
          <a:ea typeface="+mn-ea"/>
          <a:cs typeface="+mn-cs"/>
          <a:sym typeface="Calibri" charset="0"/>
        </a:defRPr>
      </a:lvl8pPr>
      <a:lvl9pPr marL="1419225" indent="-47625" algn="l" rtl="0" eaLnBrk="1" fontAlgn="base" hangingPunct="1">
        <a:spcBef>
          <a:spcPts val="488"/>
        </a:spcBef>
        <a:spcAft>
          <a:spcPct val="0"/>
        </a:spcAft>
        <a:buSzPct val="100000"/>
        <a:buFont typeface="Arial" charset="0"/>
        <a:buChar char="•"/>
        <a:defRPr sz="2000">
          <a:solidFill>
            <a:srgbClr val="366092"/>
          </a:solidFill>
          <a:latin typeface="Calibri" charset="0"/>
          <a:ea typeface="+mn-ea"/>
          <a:cs typeface="+mn-cs"/>
          <a:sym typeface="Calibri" charset="0"/>
        </a:defRPr>
      </a:lvl9pPr>
    </p:bodyStyle>
    <p:otherStyle>
      <a:defPPr>
        <a:defRPr lang="en-US"/>
      </a:defPPr>
      <a:lvl1pPr marL="0" algn="l" defTabSz="342900" rtl="0" eaLnBrk="1" latinLnBrk="0" hangingPunct="1">
        <a:defRPr sz="700" kern="1200">
          <a:solidFill>
            <a:schemeClr val="tx1"/>
          </a:solidFill>
          <a:latin typeface="+mn-lt"/>
          <a:ea typeface="+mn-ea"/>
          <a:cs typeface="+mn-cs"/>
        </a:defRPr>
      </a:lvl1pPr>
      <a:lvl2pPr marL="171450" algn="l" defTabSz="342900" rtl="0" eaLnBrk="1" latinLnBrk="0" hangingPunct="1">
        <a:defRPr sz="700" kern="1200">
          <a:solidFill>
            <a:schemeClr val="tx1"/>
          </a:solidFill>
          <a:latin typeface="+mn-lt"/>
          <a:ea typeface="+mn-ea"/>
          <a:cs typeface="+mn-cs"/>
        </a:defRPr>
      </a:lvl2pPr>
      <a:lvl3pPr marL="342900" algn="l" defTabSz="342900" rtl="0" eaLnBrk="1" latinLnBrk="0" hangingPunct="1">
        <a:defRPr sz="700" kern="1200">
          <a:solidFill>
            <a:schemeClr val="tx1"/>
          </a:solidFill>
          <a:latin typeface="+mn-lt"/>
          <a:ea typeface="+mn-ea"/>
          <a:cs typeface="+mn-cs"/>
        </a:defRPr>
      </a:lvl3pPr>
      <a:lvl4pPr marL="514350" algn="l" defTabSz="342900" rtl="0" eaLnBrk="1" latinLnBrk="0" hangingPunct="1">
        <a:defRPr sz="700" kern="1200">
          <a:solidFill>
            <a:schemeClr val="tx1"/>
          </a:solidFill>
          <a:latin typeface="+mn-lt"/>
          <a:ea typeface="+mn-ea"/>
          <a:cs typeface="+mn-cs"/>
        </a:defRPr>
      </a:lvl4pPr>
      <a:lvl5pPr marL="685800" algn="l" defTabSz="342900" rtl="0" eaLnBrk="1" latinLnBrk="0" hangingPunct="1">
        <a:defRPr sz="700" kern="1200">
          <a:solidFill>
            <a:schemeClr val="tx1"/>
          </a:solidFill>
          <a:latin typeface="+mn-lt"/>
          <a:ea typeface="+mn-ea"/>
          <a:cs typeface="+mn-cs"/>
        </a:defRPr>
      </a:lvl5pPr>
      <a:lvl6pPr marL="857250" algn="l" defTabSz="342900" rtl="0" eaLnBrk="1" latinLnBrk="0" hangingPunct="1">
        <a:defRPr sz="700" kern="1200">
          <a:solidFill>
            <a:schemeClr val="tx1"/>
          </a:solidFill>
          <a:latin typeface="+mn-lt"/>
          <a:ea typeface="+mn-ea"/>
          <a:cs typeface="+mn-cs"/>
        </a:defRPr>
      </a:lvl6pPr>
      <a:lvl7pPr marL="1028700" algn="l" defTabSz="342900" rtl="0" eaLnBrk="1" latinLnBrk="0" hangingPunct="1">
        <a:defRPr sz="700" kern="1200">
          <a:solidFill>
            <a:schemeClr val="tx1"/>
          </a:solidFill>
          <a:latin typeface="+mn-lt"/>
          <a:ea typeface="+mn-ea"/>
          <a:cs typeface="+mn-cs"/>
        </a:defRPr>
      </a:lvl7pPr>
      <a:lvl8pPr marL="1200150" algn="l" defTabSz="342900" rtl="0" eaLnBrk="1" latinLnBrk="0" hangingPunct="1">
        <a:defRPr sz="700" kern="1200">
          <a:solidFill>
            <a:schemeClr val="tx1"/>
          </a:solidFill>
          <a:latin typeface="+mn-lt"/>
          <a:ea typeface="+mn-ea"/>
          <a:cs typeface="+mn-cs"/>
        </a:defRPr>
      </a:lvl8pPr>
      <a:lvl9pPr marL="1371600" algn="l" defTabSz="342900" rtl="0" eaLnBrk="1" latinLnBrk="0" hangingPunct="1">
        <a:defRPr sz="7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1266" name="Rectangle 1"/>
          <p:cNvSpPr>
            <a:spLocks noGrp="1" noChangeArrowheads="1"/>
          </p:cNvSpPr>
          <p:nvPr>
            <p:ph type="title"/>
          </p:nvPr>
        </p:nvSpPr>
        <p:spPr bwMode="auto">
          <a:xfrm>
            <a:off x="457200" y="566738"/>
            <a:ext cx="8229600" cy="51911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 uri="{FAA26D3D-D897-4be2-8F04-BA451C77F1D7}">
              <ma14:placeholderFlag xmlns="" xmlns:ma14="http://schemas.microsoft.com/office/mac/drawingml/2011/main" val="1"/>
            </a:ext>
          </a:extLst>
        </p:spPr>
        <p:txBody>
          <a:bodyPr vert="horz" wrap="square" lIns="14288" tIns="14288" rIns="14288" bIns="14288" numCol="1" anchor="t" anchorCtr="0" compatLnSpc="1">
            <a:prstTxWarp prst="textNoShape">
              <a:avLst/>
            </a:prstTxWarp>
          </a:bodyPr>
          <a:lstStyle/>
          <a:p>
            <a:pPr lvl="0"/>
            <a:r>
              <a:rPr lang="en-US">
                <a:sym typeface="Lucida Grande" charset="0"/>
              </a:rPr>
              <a:t>Click to edit Master title style</a:t>
            </a:r>
          </a:p>
        </p:txBody>
      </p:sp>
    </p:spTree>
    <p:extLst>
      <p:ext uri="{BB962C8B-B14F-4D97-AF65-F5344CB8AC3E}">
        <p14:creationId xmlns:p14="http://schemas.microsoft.com/office/powerpoint/2010/main" val="1514369957"/>
      </p:ext>
    </p:extLst>
  </p:cSld>
  <p:clrMap bg1="lt1" tx1="dk1" bg2="lt2" tx2="dk2" accent1="accent1" accent2="accent2" accent3="accent3" accent4="accent4" accent5="accent5" accent6="accent6" hlink="hlink" folHlink="folHlink"/>
  <p:sldLayoutIdLst>
    <p:sldLayoutId id="2147484333" r:id="rId1"/>
    <p:sldLayoutId id="2147484334" r:id="rId2"/>
    <p:sldLayoutId id="2147484335" r:id="rId3"/>
    <p:sldLayoutId id="2147484336" r:id="rId4"/>
    <p:sldLayoutId id="2147484337" r:id="rId5"/>
    <p:sldLayoutId id="2147484338" r:id="rId6"/>
    <p:sldLayoutId id="2147484339" r:id="rId7"/>
    <p:sldLayoutId id="2147484340" r:id="rId8"/>
    <p:sldLayoutId id="2147484341" r:id="rId9"/>
    <p:sldLayoutId id="2147484342" r:id="rId10"/>
    <p:sldLayoutId id="2147484343" r:id="rId11"/>
  </p:sldLayoutIdLst>
  <p:transition/>
  <p:txStyles>
    <p:titleStyle>
      <a:lvl1pPr algn="ctr" rtl="0" eaLnBrk="1" fontAlgn="base" hangingPunct="1">
        <a:spcBef>
          <a:spcPct val="0"/>
        </a:spcBef>
        <a:spcAft>
          <a:spcPct val="0"/>
        </a:spcAft>
        <a:defRPr sz="3200" b="1">
          <a:solidFill>
            <a:srgbClr val="FFFFFF"/>
          </a:solidFill>
          <a:latin typeface="+mj-lt"/>
          <a:ea typeface="+mj-ea"/>
          <a:cs typeface="+mj-cs"/>
          <a:sym typeface="Lucida Grande" charset="0"/>
        </a:defRPr>
      </a:lvl1pPr>
      <a:lvl2pPr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2pPr>
      <a:lvl3pPr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3pPr>
      <a:lvl4pPr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4pPr>
      <a:lvl5pPr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5pPr>
      <a:lvl6pPr marL="171450"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6pPr>
      <a:lvl7pPr marL="342900"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7pPr>
      <a:lvl8pPr marL="514350"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8pPr>
      <a:lvl9pPr marL="685800"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9pPr>
    </p:titleStyle>
    <p:bodyStyle>
      <a:lvl1pPr marL="128588" indent="-128588" algn="ctr" rtl="0" eaLnBrk="1" fontAlgn="base" hangingPunct="1">
        <a:lnSpc>
          <a:spcPct val="90000"/>
        </a:lnSpc>
        <a:spcBef>
          <a:spcPts val="488"/>
        </a:spcBef>
        <a:spcAft>
          <a:spcPct val="0"/>
        </a:spcAft>
        <a:defRPr sz="2000">
          <a:solidFill>
            <a:srgbClr val="E6E6E6"/>
          </a:solidFill>
          <a:latin typeface="+mn-lt"/>
          <a:ea typeface="+mn-ea"/>
          <a:cs typeface="+mn-cs"/>
          <a:sym typeface="Lucida Grande" charset="0"/>
        </a:defRPr>
      </a:lvl1pPr>
      <a:lvl2pPr marL="219075" indent="-47625" algn="l" rtl="0" eaLnBrk="1" fontAlgn="base" hangingPunct="1">
        <a:spcBef>
          <a:spcPts val="675"/>
        </a:spcBef>
        <a:spcAft>
          <a:spcPct val="0"/>
        </a:spcAft>
        <a:buClr>
          <a:srgbClr val="E6E6E6"/>
        </a:buClr>
        <a:buSzPct val="125000"/>
        <a:buFont typeface="Thonburi" charset="0"/>
        <a:buChar char="•"/>
        <a:defRPr sz="1600">
          <a:solidFill>
            <a:srgbClr val="E6E6E6"/>
          </a:solidFill>
          <a:latin typeface="+mn-lt"/>
          <a:ea typeface="+mn-ea"/>
          <a:cs typeface="+mn-cs"/>
          <a:sym typeface="Lucida Grande" charset="0"/>
        </a:defRPr>
      </a:lvl2pPr>
      <a:lvl3pPr marL="390525" indent="-47625" algn="l" rtl="0" eaLnBrk="1" fontAlgn="base" hangingPunct="1">
        <a:spcBef>
          <a:spcPts val="563"/>
        </a:spcBef>
        <a:spcAft>
          <a:spcPct val="0"/>
        </a:spcAft>
        <a:buClr>
          <a:srgbClr val="E6E6E6"/>
        </a:buClr>
        <a:buSzPct val="125000"/>
        <a:buFont typeface="Thonburi" charset="0"/>
        <a:buChar char="•"/>
        <a:defRPr sz="1600">
          <a:solidFill>
            <a:srgbClr val="E6E6E6"/>
          </a:solidFill>
          <a:latin typeface="+mn-lt"/>
          <a:ea typeface="+mn-ea"/>
          <a:cs typeface="+mn-cs"/>
          <a:sym typeface="Lucida Grande" charset="0"/>
        </a:defRPr>
      </a:lvl3pPr>
      <a:lvl4pPr marL="561975" indent="-47625" algn="l" rtl="0" eaLnBrk="1" fontAlgn="base" hangingPunct="1">
        <a:spcBef>
          <a:spcPts val="488"/>
        </a:spcBef>
        <a:spcAft>
          <a:spcPct val="0"/>
        </a:spcAft>
        <a:buClr>
          <a:srgbClr val="E6E6E6"/>
        </a:buClr>
        <a:buSzPct val="125000"/>
        <a:buFont typeface="Thonburi" charset="0"/>
        <a:buChar char="•"/>
        <a:defRPr sz="1600">
          <a:solidFill>
            <a:srgbClr val="E6E6E6"/>
          </a:solidFill>
          <a:latin typeface="+mn-lt"/>
          <a:ea typeface="+mn-ea"/>
          <a:cs typeface="+mn-cs"/>
          <a:sym typeface="Lucida Grande" charset="0"/>
        </a:defRPr>
      </a:lvl4pPr>
      <a:lvl5pPr marL="733425" indent="-47625" algn="l" rtl="0" eaLnBrk="1" fontAlgn="base" hangingPunct="1">
        <a:spcBef>
          <a:spcPts val="488"/>
        </a:spcBef>
        <a:spcAft>
          <a:spcPct val="0"/>
        </a:spcAft>
        <a:buClr>
          <a:srgbClr val="E6E6E6"/>
        </a:buClr>
        <a:buSzPct val="125000"/>
        <a:buFont typeface="Thonburi" charset="0"/>
        <a:buChar char="•"/>
        <a:defRPr sz="1600">
          <a:solidFill>
            <a:srgbClr val="E6E6E6"/>
          </a:solidFill>
          <a:latin typeface="+mn-lt"/>
          <a:ea typeface="+mn-ea"/>
          <a:cs typeface="+mn-cs"/>
          <a:sym typeface="Lucida Grande" charset="0"/>
        </a:defRPr>
      </a:lvl5pPr>
      <a:lvl6pPr marL="904875" indent="-47625" algn="l" rtl="0" eaLnBrk="1" fontAlgn="base" hangingPunct="1">
        <a:spcBef>
          <a:spcPts val="488"/>
        </a:spcBef>
        <a:spcAft>
          <a:spcPct val="0"/>
        </a:spcAft>
        <a:buClr>
          <a:srgbClr val="E6E6E6"/>
        </a:buClr>
        <a:buSzPct val="125000"/>
        <a:buFont typeface="Thonburi" charset="0"/>
        <a:buChar char="•"/>
        <a:defRPr sz="1600">
          <a:solidFill>
            <a:srgbClr val="E6E6E6"/>
          </a:solidFill>
          <a:latin typeface="+mn-lt"/>
          <a:ea typeface="+mn-ea"/>
          <a:cs typeface="+mn-cs"/>
          <a:sym typeface="Lucida Grande" charset="0"/>
        </a:defRPr>
      </a:lvl6pPr>
      <a:lvl7pPr marL="1076325" indent="-47625" algn="l" rtl="0" eaLnBrk="1" fontAlgn="base" hangingPunct="1">
        <a:spcBef>
          <a:spcPts val="488"/>
        </a:spcBef>
        <a:spcAft>
          <a:spcPct val="0"/>
        </a:spcAft>
        <a:buClr>
          <a:srgbClr val="E6E6E6"/>
        </a:buClr>
        <a:buSzPct val="125000"/>
        <a:buFont typeface="Thonburi" charset="0"/>
        <a:buChar char="•"/>
        <a:defRPr sz="1600">
          <a:solidFill>
            <a:srgbClr val="E6E6E6"/>
          </a:solidFill>
          <a:latin typeface="+mn-lt"/>
          <a:ea typeface="+mn-ea"/>
          <a:cs typeface="+mn-cs"/>
          <a:sym typeface="Lucida Grande" charset="0"/>
        </a:defRPr>
      </a:lvl7pPr>
      <a:lvl8pPr marL="1247775" indent="-47625" algn="l" rtl="0" eaLnBrk="1" fontAlgn="base" hangingPunct="1">
        <a:spcBef>
          <a:spcPts val="488"/>
        </a:spcBef>
        <a:spcAft>
          <a:spcPct val="0"/>
        </a:spcAft>
        <a:buClr>
          <a:srgbClr val="E6E6E6"/>
        </a:buClr>
        <a:buSzPct val="125000"/>
        <a:buFont typeface="Thonburi" charset="0"/>
        <a:buChar char="•"/>
        <a:defRPr sz="1600">
          <a:solidFill>
            <a:srgbClr val="E6E6E6"/>
          </a:solidFill>
          <a:latin typeface="+mn-lt"/>
          <a:ea typeface="+mn-ea"/>
          <a:cs typeface="+mn-cs"/>
          <a:sym typeface="Lucida Grande" charset="0"/>
        </a:defRPr>
      </a:lvl8pPr>
      <a:lvl9pPr marL="1419225" indent="-47625" algn="l" rtl="0" eaLnBrk="1" fontAlgn="base" hangingPunct="1">
        <a:spcBef>
          <a:spcPts val="488"/>
        </a:spcBef>
        <a:spcAft>
          <a:spcPct val="0"/>
        </a:spcAft>
        <a:buClr>
          <a:srgbClr val="E6E6E6"/>
        </a:buClr>
        <a:buSzPct val="125000"/>
        <a:buFont typeface="Thonburi" charset="0"/>
        <a:buChar char="•"/>
        <a:defRPr sz="1600">
          <a:solidFill>
            <a:srgbClr val="E6E6E6"/>
          </a:solidFill>
          <a:latin typeface="+mn-lt"/>
          <a:ea typeface="+mn-ea"/>
          <a:cs typeface="+mn-cs"/>
          <a:sym typeface="Lucida Grande" charset="0"/>
        </a:defRPr>
      </a:lvl9pPr>
    </p:bodyStyle>
    <p:otherStyle>
      <a:defPPr>
        <a:defRPr lang="en-US"/>
      </a:defPPr>
      <a:lvl1pPr marL="0" algn="l" defTabSz="342900" rtl="0" eaLnBrk="1" latinLnBrk="0" hangingPunct="1">
        <a:defRPr sz="700" kern="1200">
          <a:solidFill>
            <a:schemeClr val="tx1"/>
          </a:solidFill>
          <a:latin typeface="+mn-lt"/>
          <a:ea typeface="+mn-ea"/>
          <a:cs typeface="+mn-cs"/>
        </a:defRPr>
      </a:lvl1pPr>
      <a:lvl2pPr marL="171450" algn="l" defTabSz="342900" rtl="0" eaLnBrk="1" latinLnBrk="0" hangingPunct="1">
        <a:defRPr sz="700" kern="1200">
          <a:solidFill>
            <a:schemeClr val="tx1"/>
          </a:solidFill>
          <a:latin typeface="+mn-lt"/>
          <a:ea typeface="+mn-ea"/>
          <a:cs typeface="+mn-cs"/>
        </a:defRPr>
      </a:lvl2pPr>
      <a:lvl3pPr marL="342900" algn="l" defTabSz="342900" rtl="0" eaLnBrk="1" latinLnBrk="0" hangingPunct="1">
        <a:defRPr sz="700" kern="1200">
          <a:solidFill>
            <a:schemeClr val="tx1"/>
          </a:solidFill>
          <a:latin typeface="+mn-lt"/>
          <a:ea typeface="+mn-ea"/>
          <a:cs typeface="+mn-cs"/>
        </a:defRPr>
      </a:lvl3pPr>
      <a:lvl4pPr marL="514350" algn="l" defTabSz="342900" rtl="0" eaLnBrk="1" latinLnBrk="0" hangingPunct="1">
        <a:defRPr sz="700" kern="1200">
          <a:solidFill>
            <a:schemeClr val="tx1"/>
          </a:solidFill>
          <a:latin typeface="+mn-lt"/>
          <a:ea typeface="+mn-ea"/>
          <a:cs typeface="+mn-cs"/>
        </a:defRPr>
      </a:lvl4pPr>
      <a:lvl5pPr marL="685800" algn="l" defTabSz="342900" rtl="0" eaLnBrk="1" latinLnBrk="0" hangingPunct="1">
        <a:defRPr sz="700" kern="1200">
          <a:solidFill>
            <a:schemeClr val="tx1"/>
          </a:solidFill>
          <a:latin typeface="+mn-lt"/>
          <a:ea typeface="+mn-ea"/>
          <a:cs typeface="+mn-cs"/>
        </a:defRPr>
      </a:lvl5pPr>
      <a:lvl6pPr marL="857250" algn="l" defTabSz="342900" rtl="0" eaLnBrk="1" latinLnBrk="0" hangingPunct="1">
        <a:defRPr sz="700" kern="1200">
          <a:solidFill>
            <a:schemeClr val="tx1"/>
          </a:solidFill>
          <a:latin typeface="+mn-lt"/>
          <a:ea typeface="+mn-ea"/>
          <a:cs typeface="+mn-cs"/>
        </a:defRPr>
      </a:lvl6pPr>
      <a:lvl7pPr marL="1028700" algn="l" defTabSz="342900" rtl="0" eaLnBrk="1" latinLnBrk="0" hangingPunct="1">
        <a:defRPr sz="700" kern="1200">
          <a:solidFill>
            <a:schemeClr val="tx1"/>
          </a:solidFill>
          <a:latin typeface="+mn-lt"/>
          <a:ea typeface="+mn-ea"/>
          <a:cs typeface="+mn-cs"/>
        </a:defRPr>
      </a:lvl7pPr>
      <a:lvl8pPr marL="1200150" algn="l" defTabSz="342900" rtl="0" eaLnBrk="1" latinLnBrk="0" hangingPunct="1">
        <a:defRPr sz="700" kern="1200">
          <a:solidFill>
            <a:schemeClr val="tx1"/>
          </a:solidFill>
          <a:latin typeface="+mn-lt"/>
          <a:ea typeface="+mn-ea"/>
          <a:cs typeface="+mn-cs"/>
        </a:defRPr>
      </a:lvl8pPr>
      <a:lvl9pPr marL="1371600" algn="l" defTabSz="342900" rtl="0" eaLnBrk="1" latinLnBrk="0" hangingPunct="1">
        <a:defRPr sz="7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2290" name="Rectangle 1"/>
          <p:cNvSpPr>
            <a:spLocks noGrp="1" noChangeArrowheads="1"/>
          </p:cNvSpPr>
          <p:nvPr>
            <p:ph type="title"/>
          </p:nvPr>
        </p:nvSpPr>
        <p:spPr bwMode="auto">
          <a:xfrm>
            <a:off x="457200" y="566738"/>
            <a:ext cx="8229600" cy="51911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 uri="{FAA26D3D-D897-4be2-8F04-BA451C77F1D7}">
              <ma14:placeholderFlag xmlns="" xmlns:ma14="http://schemas.microsoft.com/office/mac/drawingml/2011/main" val="1"/>
            </a:ext>
          </a:extLst>
        </p:spPr>
        <p:txBody>
          <a:bodyPr vert="horz" wrap="square" lIns="14288" tIns="14288" rIns="14288" bIns="14288" numCol="1" anchor="t" anchorCtr="0" compatLnSpc="1">
            <a:prstTxWarp prst="textNoShape">
              <a:avLst/>
            </a:prstTxWarp>
          </a:bodyPr>
          <a:lstStyle/>
          <a:p>
            <a:pPr lvl="0"/>
            <a:r>
              <a:rPr lang="en-US">
                <a:sym typeface="Lucida Grande" charset="0"/>
              </a:rPr>
              <a:t>Click to edit Master title style</a:t>
            </a:r>
          </a:p>
        </p:txBody>
      </p:sp>
    </p:spTree>
    <p:extLst>
      <p:ext uri="{BB962C8B-B14F-4D97-AF65-F5344CB8AC3E}">
        <p14:creationId xmlns:p14="http://schemas.microsoft.com/office/powerpoint/2010/main" val="138318367"/>
      </p:ext>
    </p:extLst>
  </p:cSld>
  <p:clrMap bg1="lt1" tx1="dk1" bg2="lt2" tx2="dk2" accent1="accent1" accent2="accent2" accent3="accent3" accent4="accent4" accent5="accent5" accent6="accent6" hlink="hlink" folHlink="folHlink"/>
  <p:sldLayoutIdLst>
    <p:sldLayoutId id="2147484345" r:id="rId1"/>
    <p:sldLayoutId id="2147484346" r:id="rId2"/>
    <p:sldLayoutId id="2147484347" r:id="rId3"/>
    <p:sldLayoutId id="2147484348" r:id="rId4"/>
    <p:sldLayoutId id="2147484349" r:id="rId5"/>
    <p:sldLayoutId id="2147484350" r:id="rId6"/>
    <p:sldLayoutId id="2147484351" r:id="rId7"/>
    <p:sldLayoutId id="2147484352" r:id="rId8"/>
    <p:sldLayoutId id="2147484353" r:id="rId9"/>
    <p:sldLayoutId id="2147484354" r:id="rId10"/>
    <p:sldLayoutId id="2147484355" r:id="rId11"/>
  </p:sldLayoutIdLst>
  <p:transition/>
  <p:txStyles>
    <p:titleStyle>
      <a:lvl1pPr algn="ctr" rtl="0" eaLnBrk="1" fontAlgn="base" hangingPunct="1">
        <a:spcBef>
          <a:spcPct val="0"/>
        </a:spcBef>
        <a:spcAft>
          <a:spcPct val="0"/>
        </a:spcAft>
        <a:defRPr sz="3200" b="1">
          <a:solidFill>
            <a:srgbClr val="0F243E"/>
          </a:solidFill>
          <a:latin typeface="+mj-lt"/>
          <a:ea typeface="+mj-ea"/>
          <a:cs typeface="+mj-cs"/>
          <a:sym typeface="Lucida Grande" charset="0"/>
        </a:defRPr>
      </a:lvl1pPr>
      <a:lvl2pPr algn="ctr" rtl="0" eaLnBrk="1" fontAlgn="base" hangingPunct="1">
        <a:spcBef>
          <a:spcPct val="0"/>
        </a:spcBef>
        <a:spcAft>
          <a:spcPct val="0"/>
        </a:spcAft>
        <a:defRPr sz="3200" b="1">
          <a:solidFill>
            <a:srgbClr val="0F243E"/>
          </a:solidFill>
          <a:latin typeface="Lucida Grande" charset="0"/>
          <a:ea typeface="ヒラギノ角ゴ ProN W6" charset="0"/>
          <a:cs typeface="ヒラギノ角ゴ ProN W6" charset="0"/>
          <a:sym typeface="Lucida Grande" charset="0"/>
        </a:defRPr>
      </a:lvl2pPr>
      <a:lvl3pPr algn="ctr" rtl="0" eaLnBrk="1" fontAlgn="base" hangingPunct="1">
        <a:spcBef>
          <a:spcPct val="0"/>
        </a:spcBef>
        <a:spcAft>
          <a:spcPct val="0"/>
        </a:spcAft>
        <a:defRPr sz="3200" b="1">
          <a:solidFill>
            <a:srgbClr val="0F243E"/>
          </a:solidFill>
          <a:latin typeface="Lucida Grande" charset="0"/>
          <a:ea typeface="ヒラギノ角ゴ ProN W6" charset="0"/>
          <a:cs typeface="ヒラギノ角ゴ ProN W6" charset="0"/>
          <a:sym typeface="Lucida Grande" charset="0"/>
        </a:defRPr>
      </a:lvl3pPr>
      <a:lvl4pPr algn="ctr" rtl="0" eaLnBrk="1" fontAlgn="base" hangingPunct="1">
        <a:spcBef>
          <a:spcPct val="0"/>
        </a:spcBef>
        <a:spcAft>
          <a:spcPct val="0"/>
        </a:spcAft>
        <a:defRPr sz="3200" b="1">
          <a:solidFill>
            <a:srgbClr val="0F243E"/>
          </a:solidFill>
          <a:latin typeface="Lucida Grande" charset="0"/>
          <a:ea typeface="ヒラギノ角ゴ ProN W6" charset="0"/>
          <a:cs typeface="ヒラギノ角ゴ ProN W6" charset="0"/>
          <a:sym typeface="Lucida Grande" charset="0"/>
        </a:defRPr>
      </a:lvl4pPr>
      <a:lvl5pPr algn="ctr" rtl="0" eaLnBrk="1" fontAlgn="base" hangingPunct="1">
        <a:spcBef>
          <a:spcPct val="0"/>
        </a:spcBef>
        <a:spcAft>
          <a:spcPct val="0"/>
        </a:spcAft>
        <a:defRPr sz="3200" b="1">
          <a:solidFill>
            <a:srgbClr val="0F243E"/>
          </a:solidFill>
          <a:latin typeface="Lucida Grande" charset="0"/>
          <a:ea typeface="ヒラギノ角ゴ ProN W6" charset="0"/>
          <a:cs typeface="ヒラギノ角ゴ ProN W6" charset="0"/>
          <a:sym typeface="Lucida Grande" charset="0"/>
        </a:defRPr>
      </a:lvl5pPr>
      <a:lvl6pPr marL="171450" algn="ctr" rtl="0" eaLnBrk="1" fontAlgn="base" hangingPunct="1">
        <a:spcBef>
          <a:spcPct val="0"/>
        </a:spcBef>
        <a:spcAft>
          <a:spcPct val="0"/>
        </a:spcAft>
        <a:defRPr sz="3200" b="1">
          <a:solidFill>
            <a:srgbClr val="0F243E"/>
          </a:solidFill>
          <a:latin typeface="Lucida Grande" charset="0"/>
          <a:ea typeface="ヒラギノ角ゴ ProN W6" charset="0"/>
          <a:cs typeface="ヒラギノ角ゴ ProN W6" charset="0"/>
          <a:sym typeface="Lucida Grande" charset="0"/>
        </a:defRPr>
      </a:lvl6pPr>
      <a:lvl7pPr marL="342900" algn="ctr" rtl="0" eaLnBrk="1" fontAlgn="base" hangingPunct="1">
        <a:spcBef>
          <a:spcPct val="0"/>
        </a:spcBef>
        <a:spcAft>
          <a:spcPct val="0"/>
        </a:spcAft>
        <a:defRPr sz="3200" b="1">
          <a:solidFill>
            <a:srgbClr val="0F243E"/>
          </a:solidFill>
          <a:latin typeface="Lucida Grande" charset="0"/>
          <a:ea typeface="ヒラギノ角ゴ ProN W6" charset="0"/>
          <a:cs typeface="ヒラギノ角ゴ ProN W6" charset="0"/>
          <a:sym typeface="Lucida Grande" charset="0"/>
        </a:defRPr>
      </a:lvl7pPr>
      <a:lvl8pPr marL="514350" algn="ctr" rtl="0" eaLnBrk="1" fontAlgn="base" hangingPunct="1">
        <a:spcBef>
          <a:spcPct val="0"/>
        </a:spcBef>
        <a:spcAft>
          <a:spcPct val="0"/>
        </a:spcAft>
        <a:defRPr sz="3200" b="1">
          <a:solidFill>
            <a:srgbClr val="0F243E"/>
          </a:solidFill>
          <a:latin typeface="Lucida Grande" charset="0"/>
          <a:ea typeface="ヒラギノ角ゴ ProN W6" charset="0"/>
          <a:cs typeface="ヒラギノ角ゴ ProN W6" charset="0"/>
          <a:sym typeface="Lucida Grande" charset="0"/>
        </a:defRPr>
      </a:lvl8pPr>
      <a:lvl9pPr marL="685800" algn="ctr" rtl="0" eaLnBrk="1" fontAlgn="base" hangingPunct="1">
        <a:spcBef>
          <a:spcPct val="0"/>
        </a:spcBef>
        <a:spcAft>
          <a:spcPct val="0"/>
        </a:spcAft>
        <a:defRPr sz="3200" b="1">
          <a:solidFill>
            <a:srgbClr val="0F243E"/>
          </a:solidFill>
          <a:latin typeface="Lucida Grande" charset="0"/>
          <a:ea typeface="ヒラギノ角ゴ ProN W6" charset="0"/>
          <a:cs typeface="ヒラギノ角ゴ ProN W6" charset="0"/>
          <a:sym typeface="Lucida Grande" charset="0"/>
        </a:defRPr>
      </a:lvl9pPr>
    </p:titleStyle>
    <p:bodyStyle>
      <a:lvl1pPr marL="128588" indent="-128588" algn="ctr" rtl="0" eaLnBrk="1" fontAlgn="base" hangingPunct="1">
        <a:lnSpc>
          <a:spcPct val="90000"/>
        </a:lnSpc>
        <a:spcBef>
          <a:spcPts val="488"/>
        </a:spcBef>
        <a:spcAft>
          <a:spcPct val="0"/>
        </a:spcAft>
        <a:defRPr sz="2000">
          <a:solidFill>
            <a:srgbClr val="366092"/>
          </a:solidFill>
          <a:latin typeface="+mn-lt"/>
          <a:ea typeface="+mn-ea"/>
          <a:cs typeface="+mn-cs"/>
          <a:sym typeface="Lucida Grande" charset="0"/>
        </a:defRPr>
      </a:lvl1pPr>
      <a:lvl2pPr marL="219075" indent="-47625" algn="l" rtl="0" eaLnBrk="1" fontAlgn="base" hangingPunct="1">
        <a:spcBef>
          <a:spcPts val="675"/>
        </a:spcBef>
        <a:spcAft>
          <a:spcPct val="0"/>
        </a:spcAft>
        <a:buClr>
          <a:srgbClr val="366092"/>
        </a:buClr>
        <a:buSzPct val="125000"/>
        <a:buFont typeface="Thonburi" charset="0"/>
        <a:buChar char="•"/>
        <a:defRPr sz="1600">
          <a:solidFill>
            <a:srgbClr val="366092"/>
          </a:solidFill>
          <a:latin typeface="+mn-lt"/>
          <a:ea typeface="+mn-ea"/>
          <a:cs typeface="+mn-cs"/>
          <a:sym typeface="Lucida Grande" charset="0"/>
        </a:defRPr>
      </a:lvl2pPr>
      <a:lvl3pPr marL="390525" indent="-47625" algn="l" rtl="0" eaLnBrk="1" fontAlgn="base" hangingPunct="1">
        <a:spcBef>
          <a:spcPts val="563"/>
        </a:spcBef>
        <a:spcAft>
          <a:spcPct val="0"/>
        </a:spcAft>
        <a:buClr>
          <a:srgbClr val="366092"/>
        </a:buClr>
        <a:buSzPct val="125000"/>
        <a:buFont typeface="Thonburi" charset="0"/>
        <a:buChar char="•"/>
        <a:defRPr sz="1600">
          <a:solidFill>
            <a:srgbClr val="366092"/>
          </a:solidFill>
          <a:latin typeface="+mn-lt"/>
          <a:ea typeface="+mn-ea"/>
          <a:cs typeface="+mn-cs"/>
          <a:sym typeface="Lucida Grande" charset="0"/>
        </a:defRPr>
      </a:lvl3pPr>
      <a:lvl4pPr marL="561975" indent="-47625" algn="l" rtl="0" eaLnBrk="1" fontAlgn="base" hangingPunct="1">
        <a:spcBef>
          <a:spcPts val="488"/>
        </a:spcBef>
        <a:spcAft>
          <a:spcPct val="0"/>
        </a:spcAft>
        <a:buClr>
          <a:srgbClr val="366092"/>
        </a:buClr>
        <a:buSzPct val="125000"/>
        <a:buFont typeface="Thonburi" charset="0"/>
        <a:buChar char="•"/>
        <a:defRPr sz="1600">
          <a:solidFill>
            <a:srgbClr val="366092"/>
          </a:solidFill>
          <a:latin typeface="+mn-lt"/>
          <a:ea typeface="+mn-ea"/>
          <a:cs typeface="+mn-cs"/>
          <a:sym typeface="Lucida Grande" charset="0"/>
        </a:defRPr>
      </a:lvl4pPr>
      <a:lvl5pPr marL="733425" indent="-47625" algn="l" rtl="0" eaLnBrk="1" fontAlgn="base" hangingPunct="1">
        <a:spcBef>
          <a:spcPts val="488"/>
        </a:spcBef>
        <a:spcAft>
          <a:spcPct val="0"/>
        </a:spcAft>
        <a:buClr>
          <a:srgbClr val="366092"/>
        </a:buClr>
        <a:buSzPct val="125000"/>
        <a:buFont typeface="Thonburi" charset="0"/>
        <a:buChar char="•"/>
        <a:defRPr sz="1600">
          <a:solidFill>
            <a:srgbClr val="366092"/>
          </a:solidFill>
          <a:latin typeface="+mn-lt"/>
          <a:ea typeface="+mn-ea"/>
          <a:cs typeface="+mn-cs"/>
          <a:sym typeface="Lucida Grande" charset="0"/>
        </a:defRPr>
      </a:lvl5pPr>
      <a:lvl6pPr marL="904875" indent="-47625" algn="l" rtl="0" eaLnBrk="1" fontAlgn="base" hangingPunct="1">
        <a:spcBef>
          <a:spcPts val="488"/>
        </a:spcBef>
        <a:spcAft>
          <a:spcPct val="0"/>
        </a:spcAft>
        <a:buClr>
          <a:srgbClr val="366092"/>
        </a:buClr>
        <a:buSzPct val="125000"/>
        <a:buFont typeface="Thonburi" charset="0"/>
        <a:buChar char="•"/>
        <a:defRPr sz="1600">
          <a:solidFill>
            <a:srgbClr val="366092"/>
          </a:solidFill>
          <a:latin typeface="+mn-lt"/>
          <a:ea typeface="+mn-ea"/>
          <a:cs typeface="+mn-cs"/>
          <a:sym typeface="Lucida Grande" charset="0"/>
        </a:defRPr>
      </a:lvl6pPr>
      <a:lvl7pPr marL="1076325" indent="-47625" algn="l" rtl="0" eaLnBrk="1" fontAlgn="base" hangingPunct="1">
        <a:spcBef>
          <a:spcPts val="488"/>
        </a:spcBef>
        <a:spcAft>
          <a:spcPct val="0"/>
        </a:spcAft>
        <a:buClr>
          <a:srgbClr val="366092"/>
        </a:buClr>
        <a:buSzPct val="125000"/>
        <a:buFont typeface="Thonburi" charset="0"/>
        <a:buChar char="•"/>
        <a:defRPr sz="1600">
          <a:solidFill>
            <a:srgbClr val="366092"/>
          </a:solidFill>
          <a:latin typeface="+mn-lt"/>
          <a:ea typeface="+mn-ea"/>
          <a:cs typeface="+mn-cs"/>
          <a:sym typeface="Lucida Grande" charset="0"/>
        </a:defRPr>
      </a:lvl7pPr>
      <a:lvl8pPr marL="1247775" indent="-47625" algn="l" rtl="0" eaLnBrk="1" fontAlgn="base" hangingPunct="1">
        <a:spcBef>
          <a:spcPts val="488"/>
        </a:spcBef>
        <a:spcAft>
          <a:spcPct val="0"/>
        </a:spcAft>
        <a:buClr>
          <a:srgbClr val="366092"/>
        </a:buClr>
        <a:buSzPct val="125000"/>
        <a:buFont typeface="Thonburi" charset="0"/>
        <a:buChar char="•"/>
        <a:defRPr sz="1600">
          <a:solidFill>
            <a:srgbClr val="366092"/>
          </a:solidFill>
          <a:latin typeface="+mn-lt"/>
          <a:ea typeface="+mn-ea"/>
          <a:cs typeface="+mn-cs"/>
          <a:sym typeface="Lucida Grande" charset="0"/>
        </a:defRPr>
      </a:lvl8pPr>
      <a:lvl9pPr marL="1419225" indent="-47625" algn="l" rtl="0" eaLnBrk="1" fontAlgn="base" hangingPunct="1">
        <a:spcBef>
          <a:spcPts val="488"/>
        </a:spcBef>
        <a:spcAft>
          <a:spcPct val="0"/>
        </a:spcAft>
        <a:buClr>
          <a:srgbClr val="366092"/>
        </a:buClr>
        <a:buSzPct val="125000"/>
        <a:buFont typeface="Thonburi" charset="0"/>
        <a:buChar char="•"/>
        <a:defRPr sz="1600">
          <a:solidFill>
            <a:srgbClr val="366092"/>
          </a:solidFill>
          <a:latin typeface="+mn-lt"/>
          <a:ea typeface="+mn-ea"/>
          <a:cs typeface="+mn-cs"/>
          <a:sym typeface="Lucida Grande" charset="0"/>
        </a:defRPr>
      </a:lvl9pPr>
    </p:bodyStyle>
    <p:otherStyle>
      <a:defPPr>
        <a:defRPr lang="en-US"/>
      </a:defPPr>
      <a:lvl1pPr marL="0" algn="l" defTabSz="342900" rtl="0" eaLnBrk="1" latinLnBrk="0" hangingPunct="1">
        <a:defRPr sz="700" kern="1200">
          <a:solidFill>
            <a:schemeClr val="tx1"/>
          </a:solidFill>
          <a:latin typeface="+mn-lt"/>
          <a:ea typeface="+mn-ea"/>
          <a:cs typeface="+mn-cs"/>
        </a:defRPr>
      </a:lvl1pPr>
      <a:lvl2pPr marL="171450" algn="l" defTabSz="342900" rtl="0" eaLnBrk="1" latinLnBrk="0" hangingPunct="1">
        <a:defRPr sz="700" kern="1200">
          <a:solidFill>
            <a:schemeClr val="tx1"/>
          </a:solidFill>
          <a:latin typeface="+mn-lt"/>
          <a:ea typeface="+mn-ea"/>
          <a:cs typeface="+mn-cs"/>
        </a:defRPr>
      </a:lvl2pPr>
      <a:lvl3pPr marL="342900" algn="l" defTabSz="342900" rtl="0" eaLnBrk="1" latinLnBrk="0" hangingPunct="1">
        <a:defRPr sz="700" kern="1200">
          <a:solidFill>
            <a:schemeClr val="tx1"/>
          </a:solidFill>
          <a:latin typeface="+mn-lt"/>
          <a:ea typeface="+mn-ea"/>
          <a:cs typeface="+mn-cs"/>
        </a:defRPr>
      </a:lvl3pPr>
      <a:lvl4pPr marL="514350" algn="l" defTabSz="342900" rtl="0" eaLnBrk="1" latinLnBrk="0" hangingPunct="1">
        <a:defRPr sz="700" kern="1200">
          <a:solidFill>
            <a:schemeClr val="tx1"/>
          </a:solidFill>
          <a:latin typeface="+mn-lt"/>
          <a:ea typeface="+mn-ea"/>
          <a:cs typeface="+mn-cs"/>
        </a:defRPr>
      </a:lvl4pPr>
      <a:lvl5pPr marL="685800" algn="l" defTabSz="342900" rtl="0" eaLnBrk="1" latinLnBrk="0" hangingPunct="1">
        <a:defRPr sz="700" kern="1200">
          <a:solidFill>
            <a:schemeClr val="tx1"/>
          </a:solidFill>
          <a:latin typeface="+mn-lt"/>
          <a:ea typeface="+mn-ea"/>
          <a:cs typeface="+mn-cs"/>
        </a:defRPr>
      </a:lvl5pPr>
      <a:lvl6pPr marL="857250" algn="l" defTabSz="342900" rtl="0" eaLnBrk="1" latinLnBrk="0" hangingPunct="1">
        <a:defRPr sz="700" kern="1200">
          <a:solidFill>
            <a:schemeClr val="tx1"/>
          </a:solidFill>
          <a:latin typeface="+mn-lt"/>
          <a:ea typeface="+mn-ea"/>
          <a:cs typeface="+mn-cs"/>
        </a:defRPr>
      </a:lvl6pPr>
      <a:lvl7pPr marL="1028700" algn="l" defTabSz="342900" rtl="0" eaLnBrk="1" latinLnBrk="0" hangingPunct="1">
        <a:defRPr sz="700" kern="1200">
          <a:solidFill>
            <a:schemeClr val="tx1"/>
          </a:solidFill>
          <a:latin typeface="+mn-lt"/>
          <a:ea typeface="+mn-ea"/>
          <a:cs typeface="+mn-cs"/>
        </a:defRPr>
      </a:lvl7pPr>
      <a:lvl8pPr marL="1200150" algn="l" defTabSz="342900" rtl="0" eaLnBrk="1" latinLnBrk="0" hangingPunct="1">
        <a:defRPr sz="700" kern="1200">
          <a:solidFill>
            <a:schemeClr val="tx1"/>
          </a:solidFill>
          <a:latin typeface="+mn-lt"/>
          <a:ea typeface="+mn-ea"/>
          <a:cs typeface="+mn-cs"/>
        </a:defRPr>
      </a:lvl8pPr>
      <a:lvl9pPr marL="1371600" algn="l" defTabSz="342900" rtl="0" eaLnBrk="1" latinLnBrk="0" hangingPunct="1">
        <a:defRPr sz="7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3314" name="Rectangle 1"/>
          <p:cNvSpPr>
            <a:spLocks noGrp="1" noChangeArrowheads="1"/>
          </p:cNvSpPr>
          <p:nvPr>
            <p:ph type="title"/>
          </p:nvPr>
        </p:nvSpPr>
        <p:spPr bwMode="auto">
          <a:xfrm>
            <a:off x="457200" y="566738"/>
            <a:ext cx="8229600" cy="51911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 uri="{FAA26D3D-D897-4be2-8F04-BA451C77F1D7}">
              <ma14:placeholderFlag xmlns="" xmlns:ma14="http://schemas.microsoft.com/office/mac/drawingml/2011/main" val="1"/>
            </a:ext>
          </a:extLst>
        </p:spPr>
        <p:txBody>
          <a:bodyPr vert="horz" wrap="square" lIns="14288" tIns="14288" rIns="14288" bIns="14288" numCol="1" anchor="t" anchorCtr="0" compatLnSpc="1">
            <a:prstTxWarp prst="textNoShape">
              <a:avLst/>
            </a:prstTxWarp>
          </a:bodyPr>
          <a:lstStyle/>
          <a:p>
            <a:pPr lvl="0"/>
            <a:r>
              <a:rPr lang="en-US">
                <a:sym typeface="Lucida Grande" charset="0"/>
              </a:rPr>
              <a:t>Click to edit Master title style</a:t>
            </a:r>
          </a:p>
        </p:txBody>
      </p:sp>
      <p:sp>
        <p:nvSpPr>
          <p:cNvPr id="13315" name="Oval 2"/>
          <p:cNvSpPr>
            <a:spLocks/>
          </p:cNvSpPr>
          <p:nvPr/>
        </p:nvSpPr>
        <p:spPr bwMode="auto">
          <a:xfrm>
            <a:off x="5805488" y="2563813"/>
            <a:ext cx="1825625" cy="1825625"/>
          </a:xfrm>
          <a:prstGeom prst="ellipse">
            <a:avLst/>
          </a:prstGeom>
          <a:solidFill>
            <a:schemeClr val="accent1"/>
          </a:solidFill>
          <a:ln>
            <a:noFill/>
          </a:ln>
          <a:extLst>
            <a:ext uri="{91240B29-F687-4f45-9708-019B960494DF}">
              <a14:hiddenLine xmlns="" xmlns:a14="http://schemas.microsoft.com/office/drawing/2010/main" w="9525">
                <a:solidFill>
                  <a:schemeClr val="tx1"/>
                </a:solidFill>
                <a:round/>
                <a:headEnd/>
                <a:tailEnd/>
              </a14:hiddenLine>
            </a:ext>
          </a:extLst>
        </p:spPr>
        <p:txBody>
          <a:bodyPr lIns="0" tIns="0" rIns="0" bIns="0"/>
          <a:lstStyle>
            <a:lvl1pPr eaLnBrk="0" hangingPunct="0">
              <a:defRPr sz="11200">
                <a:solidFill>
                  <a:srgbClr val="000000"/>
                </a:solidFill>
                <a:latin typeface="Gill Sans" charset="0"/>
                <a:ea typeface="ヒラギノ角ゴ ProN W3" charset="0"/>
                <a:cs typeface="ヒラギノ角ゴ ProN W3" charset="0"/>
                <a:sym typeface="Gill Sans" charset="0"/>
              </a:defRPr>
            </a:lvl1pPr>
            <a:lvl2pPr marL="742950" indent="-285750" eaLnBrk="0" hangingPunct="0">
              <a:defRPr sz="11200">
                <a:solidFill>
                  <a:srgbClr val="000000"/>
                </a:solidFill>
                <a:latin typeface="Gill Sans" charset="0"/>
                <a:ea typeface="ヒラギノ角ゴ ProN W3" charset="0"/>
                <a:cs typeface="ヒラギノ角ゴ ProN W3" charset="0"/>
                <a:sym typeface="Gill Sans" charset="0"/>
              </a:defRPr>
            </a:lvl2pPr>
            <a:lvl3pPr marL="1143000" indent="-228600" eaLnBrk="0" hangingPunct="0">
              <a:defRPr sz="11200">
                <a:solidFill>
                  <a:srgbClr val="000000"/>
                </a:solidFill>
                <a:latin typeface="Gill Sans" charset="0"/>
                <a:ea typeface="ヒラギノ角ゴ ProN W3" charset="0"/>
                <a:cs typeface="ヒラギノ角ゴ ProN W3" charset="0"/>
                <a:sym typeface="Gill Sans" charset="0"/>
              </a:defRPr>
            </a:lvl3pPr>
            <a:lvl4pPr marL="1600200" indent="-228600" eaLnBrk="0" hangingPunct="0">
              <a:defRPr sz="11200">
                <a:solidFill>
                  <a:srgbClr val="000000"/>
                </a:solidFill>
                <a:latin typeface="Gill Sans" charset="0"/>
                <a:ea typeface="ヒラギノ角ゴ ProN W3" charset="0"/>
                <a:cs typeface="ヒラギノ角ゴ ProN W3" charset="0"/>
                <a:sym typeface="Gill Sans" charset="0"/>
              </a:defRPr>
            </a:lvl4pPr>
            <a:lvl5pPr marL="2057400" indent="-228600" eaLnBrk="0" hangingPunct="0">
              <a:defRPr sz="11200">
                <a:solidFill>
                  <a:srgbClr val="000000"/>
                </a:solidFill>
                <a:latin typeface="Gill Sans" charset="0"/>
                <a:ea typeface="ヒラギノ角ゴ ProN W3" charset="0"/>
                <a:cs typeface="ヒラギノ角ゴ ProN W3" charset="0"/>
                <a:sym typeface="Gill Sans" charset="0"/>
              </a:defRPr>
            </a:lvl5pPr>
            <a:lvl6pPr marL="25146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6pPr>
            <a:lvl7pPr marL="29718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7pPr>
            <a:lvl8pPr marL="34290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8pPr>
            <a:lvl9pPr marL="38862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9pPr>
          </a:lstStyle>
          <a:p>
            <a:pPr algn="ctr" eaLnBrk="1" hangingPunct="1">
              <a:defRPr/>
            </a:pPr>
            <a:endParaRPr lang="en-US"/>
          </a:p>
        </p:txBody>
      </p:sp>
      <p:sp>
        <p:nvSpPr>
          <p:cNvPr id="13316" name="Oval 3"/>
          <p:cNvSpPr>
            <a:spLocks/>
          </p:cNvSpPr>
          <p:nvPr/>
        </p:nvSpPr>
        <p:spPr bwMode="auto">
          <a:xfrm>
            <a:off x="3660775" y="2560638"/>
            <a:ext cx="1825625" cy="1824037"/>
          </a:xfrm>
          <a:prstGeom prst="ellipse">
            <a:avLst/>
          </a:prstGeom>
          <a:solidFill>
            <a:schemeClr val="accent1"/>
          </a:solidFill>
          <a:ln>
            <a:noFill/>
          </a:ln>
          <a:extLst>
            <a:ext uri="{91240B29-F687-4f45-9708-019B960494DF}">
              <a14:hiddenLine xmlns="" xmlns:a14="http://schemas.microsoft.com/office/drawing/2010/main" w="9525">
                <a:solidFill>
                  <a:schemeClr val="tx1"/>
                </a:solidFill>
                <a:round/>
                <a:headEnd/>
                <a:tailEnd/>
              </a14:hiddenLine>
            </a:ext>
          </a:extLst>
        </p:spPr>
        <p:txBody>
          <a:bodyPr lIns="0" tIns="0" rIns="0" bIns="0"/>
          <a:lstStyle>
            <a:lvl1pPr eaLnBrk="0" hangingPunct="0">
              <a:defRPr sz="11200">
                <a:solidFill>
                  <a:srgbClr val="000000"/>
                </a:solidFill>
                <a:latin typeface="Gill Sans" charset="0"/>
                <a:ea typeface="ヒラギノ角ゴ ProN W3" charset="0"/>
                <a:cs typeface="ヒラギノ角ゴ ProN W3" charset="0"/>
                <a:sym typeface="Gill Sans" charset="0"/>
              </a:defRPr>
            </a:lvl1pPr>
            <a:lvl2pPr marL="742950" indent="-285750" eaLnBrk="0" hangingPunct="0">
              <a:defRPr sz="11200">
                <a:solidFill>
                  <a:srgbClr val="000000"/>
                </a:solidFill>
                <a:latin typeface="Gill Sans" charset="0"/>
                <a:ea typeface="ヒラギノ角ゴ ProN W3" charset="0"/>
                <a:cs typeface="ヒラギノ角ゴ ProN W3" charset="0"/>
                <a:sym typeface="Gill Sans" charset="0"/>
              </a:defRPr>
            </a:lvl2pPr>
            <a:lvl3pPr marL="1143000" indent="-228600" eaLnBrk="0" hangingPunct="0">
              <a:defRPr sz="11200">
                <a:solidFill>
                  <a:srgbClr val="000000"/>
                </a:solidFill>
                <a:latin typeface="Gill Sans" charset="0"/>
                <a:ea typeface="ヒラギノ角ゴ ProN W3" charset="0"/>
                <a:cs typeface="ヒラギノ角ゴ ProN W3" charset="0"/>
                <a:sym typeface="Gill Sans" charset="0"/>
              </a:defRPr>
            </a:lvl3pPr>
            <a:lvl4pPr marL="1600200" indent="-228600" eaLnBrk="0" hangingPunct="0">
              <a:defRPr sz="11200">
                <a:solidFill>
                  <a:srgbClr val="000000"/>
                </a:solidFill>
                <a:latin typeface="Gill Sans" charset="0"/>
                <a:ea typeface="ヒラギノ角ゴ ProN W3" charset="0"/>
                <a:cs typeface="ヒラギノ角ゴ ProN W3" charset="0"/>
                <a:sym typeface="Gill Sans" charset="0"/>
              </a:defRPr>
            </a:lvl4pPr>
            <a:lvl5pPr marL="2057400" indent="-228600" eaLnBrk="0" hangingPunct="0">
              <a:defRPr sz="11200">
                <a:solidFill>
                  <a:srgbClr val="000000"/>
                </a:solidFill>
                <a:latin typeface="Gill Sans" charset="0"/>
                <a:ea typeface="ヒラギノ角ゴ ProN W3" charset="0"/>
                <a:cs typeface="ヒラギノ角ゴ ProN W3" charset="0"/>
                <a:sym typeface="Gill Sans" charset="0"/>
              </a:defRPr>
            </a:lvl5pPr>
            <a:lvl6pPr marL="25146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6pPr>
            <a:lvl7pPr marL="29718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7pPr>
            <a:lvl8pPr marL="34290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8pPr>
            <a:lvl9pPr marL="38862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9pPr>
          </a:lstStyle>
          <a:p>
            <a:pPr algn="ctr" eaLnBrk="1" hangingPunct="1">
              <a:defRPr/>
            </a:pPr>
            <a:endParaRPr lang="en-US"/>
          </a:p>
        </p:txBody>
      </p:sp>
      <p:sp>
        <p:nvSpPr>
          <p:cNvPr id="13317" name="Oval 4"/>
          <p:cNvSpPr>
            <a:spLocks/>
          </p:cNvSpPr>
          <p:nvPr/>
        </p:nvSpPr>
        <p:spPr bwMode="auto">
          <a:xfrm>
            <a:off x="1517650" y="2563813"/>
            <a:ext cx="1825625" cy="1825625"/>
          </a:xfrm>
          <a:prstGeom prst="ellipse">
            <a:avLst/>
          </a:prstGeom>
          <a:solidFill>
            <a:schemeClr val="accent1"/>
          </a:solidFill>
          <a:ln>
            <a:noFill/>
          </a:ln>
          <a:extLst>
            <a:ext uri="{91240B29-F687-4f45-9708-019B960494DF}">
              <a14:hiddenLine xmlns="" xmlns:a14="http://schemas.microsoft.com/office/drawing/2010/main" w="9525">
                <a:solidFill>
                  <a:schemeClr val="tx1"/>
                </a:solidFill>
                <a:round/>
                <a:headEnd/>
                <a:tailEnd/>
              </a14:hiddenLine>
            </a:ext>
          </a:extLst>
        </p:spPr>
        <p:txBody>
          <a:bodyPr lIns="0" tIns="0" rIns="0" bIns="0"/>
          <a:lstStyle>
            <a:lvl1pPr eaLnBrk="0" hangingPunct="0">
              <a:defRPr sz="11200">
                <a:solidFill>
                  <a:srgbClr val="000000"/>
                </a:solidFill>
                <a:latin typeface="Gill Sans" charset="0"/>
                <a:ea typeface="ヒラギノ角ゴ ProN W3" charset="0"/>
                <a:cs typeface="ヒラギノ角ゴ ProN W3" charset="0"/>
                <a:sym typeface="Gill Sans" charset="0"/>
              </a:defRPr>
            </a:lvl1pPr>
            <a:lvl2pPr marL="742950" indent="-285750" eaLnBrk="0" hangingPunct="0">
              <a:defRPr sz="11200">
                <a:solidFill>
                  <a:srgbClr val="000000"/>
                </a:solidFill>
                <a:latin typeface="Gill Sans" charset="0"/>
                <a:ea typeface="ヒラギノ角ゴ ProN W3" charset="0"/>
                <a:cs typeface="ヒラギノ角ゴ ProN W3" charset="0"/>
                <a:sym typeface="Gill Sans" charset="0"/>
              </a:defRPr>
            </a:lvl2pPr>
            <a:lvl3pPr marL="1143000" indent="-228600" eaLnBrk="0" hangingPunct="0">
              <a:defRPr sz="11200">
                <a:solidFill>
                  <a:srgbClr val="000000"/>
                </a:solidFill>
                <a:latin typeface="Gill Sans" charset="0"/>
                <a:ea typeface="ヒラギノ角ゴ ProN W3" charset="0"/>
                <a:cs typeface="ヒラギノ角ゴ ProN W3" charset="0"/>
                <a:sym typeface="Gill Sans" charset="0"/>
              </a:defRPr>
            </a:lvl3pPr>
            <a:lvl4pPr marL="1600200" indent="-228600" eaLnBrk="0" hangingPunct="0">
              <a:defRPr sz="11200">
                <a:solidFill>
                  <a:srgbClr val="000000"/>
                </a:solidFill>
                <a:latin typeface="Gill Sans" charset="0"/>
                <a:ea typeface="ヒラギノ角ゴ ProN W3" charset="0"/>
                <a:cs typeface="ヒラギノ角ゴ ProN W3" charset="0"/>
                <a:sym typeface="Gill Sans" charset="0"/>
              </a:defRPr>
            </a:lvl4pPr>
            <a:lvl5pPr marL="2057400" indent="-228600" eaLnBrk="0" hangingPunct="0">
              <a:defRPr sz="11200">
                <a:solidFill>
                  <a:srgbClr val="000000"/>
                </a:solidFill>
                <a:latin typeface="Gill Sans" charset="0"/>
                <a:ea typeface="ヒラギノ角ゴ ProN W3" charset="0"/>
                <a:cs typeface="ヒラギノ角ゴ ProN W3" charset="0"/>
                <a:sym typeface="Gill Sans" charset="0"/>
              </a:defRPr>
            </a:lvl5pPr>
            <a:lvl6pPr marL="25146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6pPr>
            <a:lvl7pPr marL="29718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7pPr>
            <a:lvl8pPr marL="34290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8pPr>
            <a:lvl9pPr marL="38862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9pPr>
          </a:lstStyle>
          <a:p>
            <a:pPr algn="ctr" eaLnBrk="1" hangingPunct="1">
              <a:defRPr/>
            </a:pPr>
            <a:endParaRPr lang="en-US"/>
          </a:p>
        </p:txBody>
      </p:sp>
    </p:spTree>
    <p:extLst>
      <p:ext uri="{BB962C8B-B14F-4D97-AF65-F5344CB8AC3E}">
        <p14:creationId xmlns:p14="http://schemas.microsoft.com/office/powerpoint/2010/main" val="736219279"/>
      </p:ext>
    </p:extLst>
  </p:cSld>
  <p:clrMap bg1="lt1" tx1="dk1" bg2="lt2" tx2="dk2" accent1="accent1" accent2="accent2" accent3="accent3" accent4="accent4" accent5="accent5" accent6="accent6" hlink="hlink" folHlink="folHlink"/>
  <p:sldLayoutIdLst>
    <p:sldLayoutId id="2147484357" r:id="rId1"/>
    <p:sldLayoutId id="2147484358" r:id="rId2"/>
    <p:sldLayoutId id="2147484359" r:id="rId3"/>
    <p:sldLayoutId id="2147484360" r:id="rId4"/>
    <p:sldLayoutId id="2147484361" r:id="rId5"/>
    <p:sldLayoutId id="2147484362" r:id="rId6"/>
    <p:sldLayoutId id="2147484363" r:id="rId7"/>
    <p:sldLayoutId id="2147484364" r:id="rId8"/>
    <p:sldLayoutId id="2147484365" r:id="rId9"/>
    <p:sldLayoutId id="2147484366" r:id="rId10"/>
    <p:sldLayoutId id="2147484367" r:id="rId11"/>
  </p:sldLayoutIdLst>
  <p:transition/>
  <p:txStyles>
    <p:titleStyle>
      <a:lvl1pPr algn="ctr" rtl="0" eaLnBrk="1" fontAlgn="base" hangingPunct="1">
        <a:spcBef>
          <a:spcPct val="0"/>
        </a:spcBef>
        <a:spcAft>
          <a:spcPct val="0"/>
        </a:spcAft>
        <a:defRPr sz="3200" b="1">
          <a:solidFill>
            <a:srgbClr val="FFFFFF"/>
          </a:solidFill>
          <a:latin typeface="+mj-lt"/>
          <a:ea typeface="+mj-ea"/>
          <a:cs typeface="+mj-cs"/>
          <a:sym typeface="Lucida Grande" charset="0"/>
        </a:defRPr>
      </a:lvl1pPr>
      <a:lvl2pPr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2pPr>
      <a:lvl3pPr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3pPr>
      <a:lvl4pPr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4pPr>
      <a:lvl5pPr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5pPr>
      <a:lvl6pPr marL="171450"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6pPr>
      <a:lvl7pPr marL="342900"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7pPr>
      <a:lvl8pPr marL="514350"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8pPr>
      <a:lvl9pPr marL="685800"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9pPr>
    </p:titleStyle>
    <p:bodyStyle>
      <a:lvl1pPr marL="128588" indent="-128588" algn="ctr" rtl="0" eaLnBrk="1" fontAlgn="base" hangingPunct="1">
        <a:lnSpc>
          <a:spcPct val="90000"/>
        </a:lnSpc>
        <a:spcBef>
          <a:spcPts val="488"/>
        </a:spcBef>
        <a:spcAft>
          <a:spcPct val="0"/>
        </a:spcAft>
        <a:defRPr sz="2000">
          <a:solidFill>
            <a:srgbClr val="E6E6E6"/>
          </a:solidFill>
          <a:latin typeface="+mn-lt"/>
          <a:ea typeface="+mn-ea"/>
          <a:cs typeface="+mn-cs"/>
          <a:sym typeface="Lucida Grande" charset="0"/>
        </a:defRPr>
      </a:lvl1pPr>
      <a:lvl2pPr marL="219075" indent="-47625" algn="l" rtl="0" eaLnBrk="1" fontAlgn="base" hangingPunct="1">
        <a:spcBef>
          <a:spcPts val="675"/>
        </a:spcBef>
        <a:spcAft>
          <a:spcPct val="0"/>
        </a:spcAft>
        <a:buClr>
          <a:srgbClr val="E6E6E6"/>
        </a:buClr>
        <a:buSzPct val="100000"/>
        <a:buFont typeface="Thonburi" charset="0"/>
        <a:buChar char="•"/>
        <a:defRPr sz="1600">
          <a:solidFill>
            <a:srgbClr val="E6E6E6"/>
          </a:solidFill>
          <a:latin typeface="+mn-lt"/>
          <a:ea typeface="+mn-ea"/>
          <a:cs typeface="+mn-cs"/>
          <a:sym typeface="Lucida Grande" charset="0"/>
        </a:defRPr>
      </a:lvl2pPr>
      <a:lvl3pPr marL="390525" indent="-47625" algn="l" rtl="0" eaLnBrk="1" fontAlgn="base" hangingPunct="1">
        <a:spcBef>
          <a:spcPts val="563"/>
        </a:spcBef>
        <a:spcAft>
          <a:spcPct val="0"/>
        </a:spcAft>
        <a:buClr>
          <a:srgbClr val="E6E6E6"/>
        </a:buClr>
        <a:buSzPct val="100000"/>
        <a:buFont typeface="Thonburi" charset="0"/>
        <a:buChar char="•"/>
        <a:defRPr sz="1600">
          <a:solidFill>
            <a:srgbClr val="E6E6E6"/>
          </a:solidFill>
          <a:latin typeface="+mn-lt"/>
          <a:ea typeface="+mn-ea"/>
          <a:cs typeface="+mn-cs"/>
          <a:sym typeface="Lucida Grande" charset="0"/>
        </a:defRPr>
      </a:lvl3pPr>
      <a:lvl4pPr marL="561975" indent="-47625" algn="l" rtl="0" eaLnBrk="1" fontAlgn="base" hangingPunct="1">
        <a:spcBef>
          <a:spcPts val="488"/>
        </a:spcBef>
        <a:spcAft>
          <a:spcPct val="0"/>
        </a:spcAft>
        <a:buClr>
          <a:srgbClr val="E6E6E6"/>
        </a:buClr>
        <a:buSzPct val="100000"/>
        <a:buFont typeface="Thonburi" charset="0"/>
        <a:buChar char="•"/>
        <a:defRPr sz="1600">
          <a:solidFill>
            <a:srgbClr val="E6E6E6"/>
          </a:solidFill>
          <a:latin typeface="+mn-lt"/>
          <a:ea typeface="+mn-ea"/>
          <a:cs typeface="+mn-cs"/>
          <a:sym typeface="Lucida Grande" charset="0"/>
        </a:defRPr>
      </a:lvl4pPr>
      <a:lvl5pPr marL="733425" indent="-47625" algn="l" rtl="0" eaLnBrk="1" fontAlgn="base" hangingPunct="1">
        <a:spcBef>
          <a:spcPts val="488"/>
        </a:spcBef>
        <a:spcAft>
          <a:spcPct val="0"/>
        </a:spcAft>
        <a:buClr>
          <a:srgbClr val="E6E6E6"/>
        </a:buClr>
        <a:buSzPct val="100000"/>
        <a:buFont typeface="Thonburi" charset="0"/>
        <a:buChar char="•"/>
        <a:defRPr sz="1600">
          <a:solidFill>
            <a:srgbClr val="E6E6E6"/>
          </a:solidFill>
          <a:latin typeface="+mn-lt"/>
          <a:ea typeface="+mn-ea"/>
          <a:cs typeface="+mn-cs"/>
          <a:sym typeface="Lucida Grande" charset="0"/>
        </a:defRPr>
      </a:lvl5pPr>
      <a:lvl6pPr marL="904875" indent="-47625" algn="l" rtl="0" eaLnBrk="1" fontAlgn="base" hangingPunct="1">
        <a:spcBef>
          <a:spcPts val="488"/>
        </a:spcBef>
        <a:spcAft>
          <a:spcPct val="0"/>
        </a:spcAft>
        <a:buClr>
          <a:srgbClr val="E6E6E6"/>
        </a:buClr>
        <a:buSzPct val="100000"/>
        <a:buFont typeface="Thonburi" charset="0"/>
        <a:buChar char="•"/>
        <a:defRPr sz="1600">
          <a:solidFill>
            <a:srgbClr val="E6E6E6"/>
          </a:solidFill>
          <a:latin typeface="+mn-lt"/>
          <a:ea typeface="+mn-ea"/>
          <a:cs typeface="+mn-cs"/>
          <a:sym typeface="Lucida Grande" charset="0"/>
        </a:defRPr>
      </a:lvl6pPr>
      <a:lvl7pPr marL="1076325" indent="-47625" algn="l" rtl="0" eaLnBrk="1" fontAlgn="base" hangingPunct="1">
        <a:spcBef>
          <a:spcPts val="488"/>
        </a:spcBef>
        <a:spcAft>
          <a:spcPct val="0"/>
        </a:spcAft>
        <a:buClr>
          <a:srgbClr val="E6E6E6"/>
        </a:buClr>
        <a:buSzPct val="100000"/>
        <a:buFont typeface="Thonburi" charset="0"/>
        <a:buChar char="•"/>
        <a:defRPr sz="1600">
          <a:solidFill>
            <a:srgbClr val="E6E6E6"/>
          </a:solidFill>
          <a:latin typeface="+mn-lt"/>
          <a:ea typeface="+mn-ea"/>
          <a:cs typeface="+mn-cs"/>
          <a:sym typeface="Lucida Grande" charset="0"/>
        </a:defRPr>
      </a:lvl7pPr>
      <a:lvl8pPr marL="1247775" indent="-47625" algn="l" rtl="0" eaLnBrk="1" fontAlgn="base" hangingPunct="1">
        <a:spcBef>
          <a:spcPts val="488"/>
        </a:spcBef>
        <a:spcAft>
          <a:spcPct val="0"/>
        </a:spcAft>
        <a:buClr>
          <a:srgbClr val="E6E6E6"/>
        </a:buClr>
        <a:buSzPct val="100000"/>
        <a:buFont typeface="Thonburi" charset="0"/>
        <a:buChar char="•"/>
        <a:defRPr sz="1600">
          <a:solidFill>
            <a:srgbClr val="E6E6E6"/>
          </a:solidFill>
          <a:latin typeface="+mn-lt"/>
          <a:ea typeface="+mn-ea"/>
          <a:cs typeface="+mn-cs"/>
          <a:sym typeface="Lucida Grande" charset="0"/>
        </a:defRPr>
      </a:lvl8pPr>
      <a:lvl9pPr marL="1419225" indent="-47625" algn="l" rtl="0" eaLnBrk="1" fontAlgn="base" hangingPunct="1">
        <a:spcBef>
          <a:spcPts val="488"/>
        </a:spcBef>
        <a:spcAft>
          <a:spcPct val="0"/>
        </a:spcAft>
        <a:buClr>
          <a:srgbClr val="E6E6E6"/>
        </a:buClr>
        <a:buSzPct val="100000"/>
        <a:buFont typeface="Thonburi" charset="0"/>
        <a:buChar char="•"/>
        <a:defRPr sz="1600">
          <a:solidFill>
            <a:srgbClr val="E6E6E6"/>
          </a:solidFill>
          <a:latin typeface="+mn-lt"/>
          <a:ea typeface="+mn-ea"/>
          <a:cs typeface="+mn-cs"/>
          <a:sym typeface="Lucida Grande" charset="0"/>
        </a:defRPr>
      </a:lvl9pPr>
    </p:bodyStyle>
    <p:otherStyle>
      <a:defPPr>
        <a:defRPr lang="en-US"/>
      </a:defPPr>
      <a:lvl1pPr marL="0" algn="l" defTabSz="342900" rtl="0" eaLnBrk="1" latinLnBrk="0" hangingPunct="1">
        <a:defRPr sz="700" kern="1200">
          <a:solidFill>
            <a:schemeClr val="tx1"/>
          </a:solidFill>
          <a:latin typeface="+mn-lt"/>
          <a:ea typeface="+mn-ea"/>
          <a:cs typeface="+mn-cs"/>
        </a:defRPr>
      </a:lvl1pPr>
      <a:lvl2pPr marL="171450" algn="l" defTabSz="342900" rtl="0" eaLnBrk="1" latinLnBrk="0" hangingPunct="1">
        <a:defRPr sz="700" kern="1200">
          <a:solidFill>
            <a:schemeClr val="tx1"/>
          </a:solidFill>
          <a:latin typeface="+mn-lt"/>
          <a:ea typeface="+mn-ea"/>
          <a:cs typeface="+mn-cs"/>
        </a:defRPr>
      </a:lvl2pPr>
      <a:lvl3pPr marL="342900" algn="l" defTabSz="342900" rtl="0" eaLnBrk="1" latinLnBrk="0" hangingPunct="1">
        <a:defRPr sz="700" kern="1200">
          <a:solidFill>
            <a:schemeClr val="tx1"/>
          </a:solidFill>
          <a:latin typeface="+mn-lt"/>
          <a:ea typeface="+mn-ea"/>
          <a:cs typeface="+mn-cs"/>
        </a:defRPr>
      </a:lvl3pPr>
      <a:lvl4pPr marL="514350" algn="l" defTabSz="342900" rtl="0" eaLnBrk="1" latinLnBrk="0" hangingPunct="1">
        <a:defRPr sz="700" kern="1200">
          <a:solidFill>
            <a:schemeClr val="tx1"/>
          </a:solidFill>
          <a:latin typeface="+mn-lt"/>
          <a:ea typeface="+mn-ea"/>
          <a:cs typeface="+mn-cs"/>
        </a:defRPr>
      </a:lvl4pPr>
      <a:lvl5pPr marL="685800" algn="l" defTabSz="342900" rtl="0" eaLnBrk="1" latinLnBrk="0" hangingPunct="1">
        <a:defRPr sz="700" kern="1200">
          <a:solidFill>
            <a:schemeClr val="tx1"/>
          </a:solidFill>
          <a:latin typeface="+mn-lt"/>
          <a:ea typeface="+mn-ea"/>
          <a:cs typeface="+mn-cs"/>
        </a:defRPr>
      </a:lvl5pPr>
      <a:lvl6pPr marL="857250" algn="l" defTabSz="342900" rtl="0" eaLnBrk="1" latinLnBrk="0" hangingPunct="1">
        <a:defRPr sz="700" kern="1200">
          <a:solidFill>
            <a:schemeClr val="tx1"/>
          </a:solidFill>
          <a:latin typeface="+mn-lt"/>
          <a:ea typeface="+mn-ea"/>
          <a:cs typeface="+mn-cs"/>
        </a:defRPr>
      </a:lvl6pPr>
      <a:lvl7pPr marL="1028700" algn="l" defTabSz="342900" rtl="0" eaLnBrk="1" latinLnBrk="0" hangingPunct="1">
        <a:defRPr sz="700" kern="1200">
          <a:solidFill>
            <a:schemeClr val="tx1"/>
          </a:solidFill>
          <a:latin typeface="+mn-lt"/>
          <a:ea typeface="+mn-ea"/>
          <a:cs typeface="+mn-cs"/>
        </a:defRPr>
      </a:lvl7pPr>
      <a:lvl8pPr marL="1200150" algn="l" defTabSz="342900" rtl="0" eaLnBrk="1" latinLnBrk="0" hangingPunct="1">
        <a:defRPr sz="700" kern="1200">
          <a:solidFill>
            <a:schemeClr val="tx1"/>
          </a:solidFill>
          <a:latin typeface="+mn-lt"/>
          <a:ea typeface="+mn-ea"/>
          <a:cs typeface="+mn-cs"/>
        </a:defRPr>
      </a:lvl8pPr>
      <a:lvl9pPr marL="1371600" algn="l" defTabSz="342900" rtl="0" eaLnBrk="1" latinLnBrk="0" hangingPunct="1">
        <a:defRPr sz="7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4338" name="Rectangle 1"/>
          <p:cNvSpPr>
            <a:spLocks noGrp="1" noChangeArrowheads="1"/>
          </p:cNvSpPr>
          <p:nvPr>
            <p:ph type="title"/>
          </p:nvPr>
        </p:nvSpPr>
        <p:spPr bwMode="auto">
          <a:xfrm>
            <a:off x="3314700" y="1574800"/>
            <a:ext cx="5553075" cy="60801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 uri="{FAA26D3D-D897-4be2-8F04-BA451C77F1D7}">
              <ma14:placeholderFlag xmlns="" xmlns:ma14="http://schemas.microsoft.com/office/mac/drawingml/2011/main" val="1"/>
            </a:ext>
          </a:extLst>
        </p:spPr>
        <p:txBody>
          <a:bodyPr vert="horz" wrap="square" lIns="14288" tIns="14288" rIns="14288" bIns="14288" numCol="1" anchor="t" anchorCtr="0" compatLnSpc="1">
            <a:prstTxWarp prst="textNoShape">
              <a:avLst/>
            </a:prstTxWarp>
          </a:bodyPr>
          <a:lstStyle/>
          <a:p>
            <a:pPr lvl="0"/>
            <a:r>
              <a:rPr lang="en-US">
                <a:sym typeface="Lucida Grande" charset="0"/>
              </a:rPr>
              <a:t>Click to edit Master title style</a:t>
            </a:r>
          </a:p>
        </p:txBody>
      </p:sp>
      <p:sp>
        <p:nvSpPr>
          <p:cNvPr id="14339" name="Rectangle 2"/>
          <p:cNvSpPr>
            <a:spLocks noGrp="1" noChangeArrowheads="1"/>
          </p:cNvSpPr>
          <p:nvPr>
            <p:ph type="body" idx="1"/>
          </p:nvPr>
        </p:nvSpPr>
        <p:spPr bwMode="auto">
          <a:xfrm>
            <a:off x="3436938" y="2182813"/>
            <a:ext cx="5464175" cy="243522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 uri="{FAA26D3D-D897-4be2-8F04-BA451C77F1D7}">
              <ma14:placeholderFlag xmlns="" xmlns:ma14="http://schemas.microsoft.com/office/mac/drawingml/2011/main" val="1"/>
            </a:ext>
          </a:extLst>
        </p:spPr>
        <p:txBody>
          <a:bodyPr vert="horz" wrap="square" lIns="14288" tIns="14288" rIns="14288" bIns="14288" numCol="1" anchor="t" anchorCtr="0" compatLnSpc="1">
            <a:prstTxWarp prst="textNoShape">
              <a:avLst/>
            </a:prstTxWarp>
          </a:bodyPr>
          <a:lstStyle/>
          <a:p>
            <a:pPr lvl="0"/>
            <a:r>
              <a:rPr lang="en-US">
                <a:sym typeface="Lucida Grande" charset="0"/>
              </a:rPr>
              <a:t>Click to edit Master text styles</a:t>
            </a:r>
          </a:p>
          <a:p>
            <a:pPr lvl="1"/>
            <a:r>
              <a:rPr lang="en-US">
                <a:sym typeface="Lucida Grande" charset="0"/>
              </a:rPr>
              <a:t>Second level</a:t>
            </a:r>
          </a:p>
          <a:p>
            <a:pPr lvl="2"/>
            <a:r>
              <a:rPr lang="en-US">
                <a:sym typeface="Lucida Grande" charset="0"/>
              </a:rPr>
              <a:t>Third level</a:t>
            </a:r>
          </a:p>
          <a:p>
            <a:pPr lvl="3"/>
            <a:r>
              <a:rPr lang="en-US">
                <a:sym typeface="Lucida Grande" charset="0"/>
              </a:rPr>
              <a:t>Fourth level</a:t>
            </a:r>
          </a:p>
          <a:p>
            <a:pPr lvl="4"/>
            <a:r>
              <a:rPr lang="en-US">
                <a:sym typeface="Lucida Grande" charset="0"/>
              </a:rPr>
              <a:t>Fifth level</a:t>
            </a:r>
          </a:p>
        </p:txBody>
      </p:sp>
    </p:spTree>
    <p:extLst>
      <p:ext uri="{BB962C8B-B14F-4D97-AF65-F5344CB8AC3E}">
        <p14:creationId xmlns:p14="http://schemas.microsoft.com/office/powerpoint/2010/main" val="1029432141"/>
      </p:ext>
    </p:extLst>
  </p:cSld>
  <p:clrMap bg1="lt1" tx1="dk1" bg2="lt2" tx2="dk2" accent1="accent1" accent2="accent2" accent3="accent3" accent4="accent4" accent5="accent5" accent6="accent6" hlink="hlink" folHlink="folHlink"/>
  <p:sldLayoutIdLst>
    <p:sldLayoutId id="2147484369" r:id="rId1"/>
    <p:sldLayoutId id="2147484370" r:id="rId2"/>
    <p:sldLayoutId id="2147484371" r:id="rId3"/>
    <p:sldLayoutId id="2147484372" r:id="rId4"/>
    <p:sldLayoutId id="2147484373" r:id="rId5"/>
    <p:sldLayoutId id="2147484374" r:id="rId6"/>
    <p:sldLayoutId id="2147484375" r:id="rId7"/>
    <p:sldLayoutId id="2147484376" r:id="rId8"/>
    <p:sldLayoutId id="2147484377" r:id="rId9"/>
    <p:sldLayoutId id="2147484378" r:id="rId10"/>
    <p:sldLayoutId id="2147484379" r:id="rId11"/>
  </p:sldLayoutIdLst>
  <p:transition/>
  <p:txStyles>
    <p:titleStyle>
      <a:lvl1pPr algn="l" rtl="0" eaLnBrk="1" fontAlgn="base" hangingPunct="1">
        <a:spcBef>
          <a:spcPct val="0"/>
        </a:spcBef>
        <a:spcAft>
          <a:spcPct val="0"/>
        </a:spcAft>
        <a:defRPr sz="2400" b="1">
          <a:solidFill>
            <a:srgbClr val="0F243E"/>
          </a:solidFill>
          <a:latin typeface="+mj-lt"/>
          <a:ea typeface="+mj-ea"/>
          <a:cs typeface="+mj-cs"/>
          <a:sym typeface="Lucida Grande" charset="0"/>
        </a:defRPr>
      </a:lvl1pPr>
      <a:lvl2pPr algn="l" rtl="0" eaLnBrk="1" fontAlgn="base" hangingPunct="1">
        <a:spcBef>
          <a:spcPct val="0"/>
        </a:spcBef>
        <a:spcAft>
          <a:spcPct val="0"/>
        </a:spcAft>
        <a:defRPr sz="2400" b="1">
          <a:solidFill>
            <a:srgbClr val="0F243E"/>
          </a:solidFill>
          <a:latin typeface="Lucida Grande" charset="0"/>
          <a:ea typeface="ヒラギノ角ゴ ProN W6" charset="0"/>
          <a:cs typeface="ヒラギノ角ゴ ProN W6" charset="0"/>
          <a:sym typeface="Lucida Grande" charset="0"/>
        </a:defRPr>
      </a:lvl2pPr>
      <a:lvl3pPr algn="l" rtl="0" eaLnBrk="1" fontAlgn="base" hangingPunct="1">
        <a:spcBef>
          <a:spcPct val="0"/>
        </a:spcBef>
        <a:spcAft>
          <a:spcPct val="0"/>
        </a:spcAft>
        <a:defRPr sz="2400" b="1">
          <a:solidFill>
            <a:srgbClr val="0F243E"/>
          </a:solidFill>
          <a:latin typeface="Lucida Grande" charset="0"/>
          <a:ea typeface="ヒラギノ角ゴ ProN W6" charset="0"/>
          <a:cs typeface="ヒラギノ角ゴ ProN W6" charset="0"/>
          <a:sym typeface="Lucida Grande" charset="0"/>
        </a:defRPr>
      </a:lvl3pPr>
      <a:lvl4pPr algn="l" rtl="0" eaLnBrk="1" fontAlgn="base" hangingPunct="1">
        <a:spcBef>
          <a:spcPct val="0"/>
        </a:spcBef>
        <a:spcAft>
          <a:spcPct val="0"/>
        </a:spcAft>
        <a:defRPr sz="2400" b="1">
          <a:solidFill>
            <a:srgbClr val="0F243E"/>
          </a:solidFill>
          <a:latin typeface="Lucida Grande" charset="0"/>
          <a:ea typeface="ヒラギノ角ゴ ProN W6" charset="0"/>
          <a:cs typeface="ヒラギノ角ゴ ProN W6" charset="0"/>
          <a:sym typeface="Lucida Grande" charset="0"/>
        </a:defRPr>
      </a:lvl4pPr>
      <a:lvl5pPr algn="l" rtl="0" eaLnBrk="1" fontAlgn="base" hangingPunct="1">
        <a:spcBef>
          <a:spcPct val="0"/>
        </a:spcBef>
        <a:spcAft>
          <a:spcPct val="0"/>
        </a:spcAft>
        <a:defRPr sz="2400" b="1">
          <a:solidFill>
            <a:srgbClr val="0F243E"/>
          </a:solidFill>
          <a:latin typeface="Lucida Grande" charset="0"/>
          <a:ea typeface="ヒラギノ角ゴ ProN W6" charset="0"/>
          <a:cs typeface="ヒラギノ角ゴ ProN W6" charset="0"/>
          <a:sym typeface="Lucida Grande" charset="0"/>
        </a:defRPr>
      </a:lvl5pPr>
      <a:lvl6pPr marL="171450" algn="l" rtl="0" eaLnBrk="1" fontAlgn="base" hangingPunct="1">
        <a:spcBef>
          <a:spcPct val="0"/>
        </a:spcBef>
        <a:spcAft>
          <a:spcPct val="0"/>
        </a:spcAft>
        <a:defRPr sz="2400" b="1">
          <a:solidFill>
            <a:srgbClr val="0F243E"/>
          </a:solidFill>
          <a:latin typeface="Lucida Grande" charset="0"/>
          <a:ea typeface="ヒラギノ角ゴ ProN W6" charset="0"/>
          <a:cs typeface="ヒラギノ角ゴ ProN W6" charset="0"/>
          <a:sym typeface="Lucida Grande" charset="0"/>
        </a:defRPr>
      </a:lvl6pPr>
      <a:lvl7pPr marL="342900" algn="l" rtl="0" eaLnBrk="1" fontAlgn="base" hangingPunct="1">
        <a:spcBef>
          <a:spcPct val="0"/>
        </a:spcBef>
        <a:spcAft>
          <a:spcPct val="0"/>
        </a:spcAft>
        <a:defRPr sz="2400" b="1">
          <a:solidFill>
            <a:srgbClr val="0F243E"/>
          </a:solidFill>
          <a:latin typeface="Lucida Grande" charset="0"/>
          <a:ea typeface="ヒラギノ角ゴ ProN W6" charset="0"/>
          <a:cs typeface="ヒラギノ角ゴ ProN W6" charset="0"/>
          <a:sym typeface="Lucida Grande" charset="0"/>
        </a:defRPr>
      </a:lvl7pPr>
      <a:lvl8pPr marL="514350" algn="l" rtl="0" eaLnBrk="1" fontAlgn="base" hangingPunct="1">
        <a:spcBef>
          <a:spcPct val="0"/>
        </a:spcBef>
        <a:spcAft>
          <a:spcPct val="0"/>
        </a:spcAft>
        <a:defRPr sz="2400" b="1">
          <a:solidFill>
            <a:srgbClr val="0F243E"/>
          </a:solidFill>
          <a:latin typeface="Lucida Grande" charset="0"/>
          <a:ea typeface="ヒラギノ角ゴ ProN W6" charset="0"/>
          <a:cs typeface="ヒラギノ角ゴ ProN W6" charset="0"/>
          <a:sym typeface="Lucida Grande" charset="0"/>
        </a:defRPr>
      </a:lvl8pPr>
      <a:lvl9pPr marL="685800" algn="l" rtl="0" eaLnBrk="1" fontAlgn="base" hangingPunct="1">
        <a:spcBef>
          <a:spcPct val="0"/>
        </a:spcBef>
        <a:spcAft>
          <a:spcPct val="0"/>
        </a:spcAft>
        <a:defRPr sz="2400" b="1">
          <a:solidFill>
            <a:srgbClr val="0F243E"/>
          </a:solidFill>
          <a:latin typeface="Lucida Grande" charset="0"/>
          <a:ea typeface="ヒラギノ角ゴ ProN W6" charset="0"/>
          <a:cs typeface="ヒラギノ角ゴ ProN W6" charset="0"/>
          <a:sym typeface="Lucida Grande" charset="0"/>
        </a:defRPr>
      </a:lvl9pPr>
    </p:titleStyle>
    <p:bodyStyle>
      <a:lvl1pPr marL="200025" indent="-200025" algn="l" rtl="0" eaLnBrk="1" fontAlgn="base" hangingPunct="1">
        <a:spcBef>
          <a:spcPts val="488"/>
        </a:spcBef>
        <a:spcAft>
          <a:spcPct val="0"/>
        </a:spcAft>
        <a:buClr>
          <a:srgbClr val="366092"/>
        </a:buClr>
        <a:buSzPct val="100000"/>
        <a:buFont typeface="Thonburi" charset="0"/>
        <a:buChar char="•"/>
        <a:defRPr sz="2100" b="1">
          <a:solidFill>
            <a:srgbClr val="366092"/>
          </a:solidFill>
          <a:latin typeface="+mn-lt"/>
          <a:ea typeface="+mn-ea"/>
          <a:cs typeface="+mn-cs"/>
          <a:sym typeface="Lucida Grande" charset="0"/>
        </a:defRPr>
      </a:lvl1pPr>
      <a:lvl2pPr marL="573088" indent="-200025" algn="l" rtl="0" eaLnBrk="1" fontAlgn="base" hangingPunct="1">
        <a:spcBef>
          <a:spcPts val="675"/>
        </a:spcBef>
        <a:spcAft>
          <a:spcPct val="0"/>
        </a:spcAft>
        <a:buClr>
          <a:srgbClr val="366092"/>
        </a:buClr>
        <a:buSzPct val="34000"/>
        <a:buFont typeface="Thonburi" charset="0"/>
        <a:buChar char="•"/>
        <a:defRPr sz="2100" b="1">
          <a:solidFill>
            <a:srgbClr val="366092"/>
          </a:solidFill>
          <a:latin typeface="+mn-lt"/>
          <a:ea typeface="+mn-ea"/>
          <a:cs typeface="+mn-cs"/>
          <a:sym typeface="Lucida Grande" charset="0"/>
        </a:defRPr>
      </a:lvl2pPr>
      <a:lvl3pPr marL="573088" indent="-200025" algn="l" rtl="0" eaLnBrk="1" fontAlgn="base" hangingPunct="1">
        <a:spcBef>
          <a:spcPts val="563"/>
        </a:spcBef>
        <a:spcAft>
          <a:spcPct val="0"/>
        </a:spcAft>
        <a:buClr>
          <a:srgbClr val="366092"/>
        </a:buClr>
        <a:buSzPct val="34000"/>
        <a:buFont typeface="Thonburi" charset="0"/>
        <a:buChar char="•"/>
        <a:defRPr sz="2100" b="1">
          <a:solidFill>
            <a:srgbClr val="366092"/>
          </a:solidFill>
          <a:latin typeface="+mn-lt"/>
          <a:ea typeface="+mn-ea"/>
          <a:cs typeface="+mn-cs"/>
          <a:sym typeface="Lucida Grande" charset="0"/>
        </a:defRPr>
      </a:lvl3pPr>
      <a:lvl4pPr marL="573088" indent="-200025" algn="l" rtl="0" eaLnBrk="1" fontAlgn="base" hangingPunct="1">
        <a:spcBef>
          <a:spcPts val="488"/>
        </a:spcBef>
        <a:spcAft>
          <a:spcPct val="0"/>
        </a:spcAft>
        <a:buClr>
          <a:srgbClr val="366092"/>
        </a:buClr>
        <a:buSzPct val="34000"/>
        <a:buFont typeface="Thonburi" charset="0"/>
        <a:buChar char="•"/>
        <a:defRPr sz="2100" b="1">
          <a:solidFill>
            <a:srgbClr val="366092"/>
          </a:solidFill>
          <a:latin typeface="+mn-lt"/>
          <a:ea typeface="+mn-ea"/>
          <a:cs typeface="+mn-cs"/>
          <a:sym typeface="Lucida Grande" charset="0"/>
        </a:defRPr>
      </a:lvl4pPr>
      <a:lvl5pPr marL="573088" indent="-200025" algn="l" rtl="0" eaLnBrk="1" fontAlgn="base" hangingPunct="1">
        <a:spcBef>
          <a:spcPts val="488"/>
        </a:spcBef>
        <a:spcAft>
          <a:spcPct val="0"/>
        </a:spcAft>
        <a:buClr>
          <a:srgbClr val="366092"/>
        </a:buClr>
        <a:buSzPct val="34000"/>
        <a:buFont typeface="Thonburi" charset="0"/>
        <a:buChar char="•"/>
        <a:defRPr sz="2100" b="1">
          <a:solidFill>
            <a:srgbClr val="366092"/>
          </a:solidFill>
          <a:latin typeface="+mn-lt"/>
          <a:ea typeface="+mn-ea"/>
          <a:cs typeface="+mn-cs"/>
          <a:sym typeface="Lucida Grande" charset="0"/>
        </a:defRPr>
      </a:lvl5pPr>
      <a:lvl6pPr marL="745331" indent="-200025" algn="l" rtl="0" eaLnBrk="1" fontAlgn="base" hangingPunct="1">
        <a:spcBef>
          <a:spcPts val="488"/>
        </a:spcBef>
        <a:spcAft>
          <a:spcPct val="0"/>
        </a:spcAft>
        <a:buClr>
          <a:srgbClr val="366092"/>
        </a:buClr>
        <a:buSzPct val="34000"/>
        <a:buFont typeface="Thonburi" charset="0"/>
        <a:buChar char="•"/>
        <a:defRPr sz="2100" b="1">
          <a:solidFill>
            <a:srgbClr val="366092"/>
          </a:solidFill>
          <a:latin typeface="+mn-lt"/>
          <a:ea typeface="+mn-ea"/>
          <a:cs typeface="+mn-cs"/>
          <a:sym typeface="Lucida Grande" charset="0"/>
        </a:defRPr>
      </a:lvl6pPr>
      <a:lvl7pPr marL="916781" indent="-200025" algn="l" rtl="0" eaLnBrk="1" fontAlgn="base" hangingPunct="1">
        <a:spcBef>
          <a:spcPts val="488"/>
        </a:spcBef>
        <a:spcAft>
          <a:spcPct val="0"/>
        </a:spcAft>
        <a:buClr>
          <a:srgbClr val="366092"/>
        </a:buClr>
        <a:buSzPct val="34000"/>
        <a:buFont typeface="Thonburi" charset="0"/>
        <a:buChar char="•"/>
        <a:defRPr sz="2100" b="1">
          <a:solidFill>
            <a:srgbClr val="366092"/>
          </a:solidFill>
          <a:latin typeface="+mn-lt"/>
          <a:ea typeface="+mn-ea"/>
          <a:cs typeface="+mn-cs"/>
          <a:sym typeface="Lucida Grande" charset="0"/>
        </a:defRPr>
      </a:lvl7pPr>
      <a:lvl8pPr marL="1088231" indent="-200025" algn="l" rtl="0" eaLnBrk="1" fontAlgn="base" hangingPunct="1">
        <a:spcBef>
          <a:spcPts val="488"/>
        </a:spcBef>
        <a:spcAft>
          <a:spcPct val="0"/>
        </a:spcAft>
        <a:buClr>
          <a:srgbClr val="366092"/>
        </a:buClr>
        <a:buSzPct val="34000"/>
        <a:buFont typeface="Thonburi" charset="0"/>
        <a:buChar char="•"/>
        <a:defRPr sz="2100" b="1">
          <a:solidFill>
            <a:srgbClr val="366092"/>
          </a:solidFill>
          <a:latin typeface="+mn-lt"/>
          <a:ea typeface="+mn-ea"/>
          <a:cs typeface="+mn-cs"/>
          <a:sym typeface="Lucida Grande" charset="0"/>
        </a:defRPr>
      </a:lvl8pPr>
      <a:lvl9pPr marL="1259681" indent="-200025" algn="l" rtl="0" eaLnBrk="1" fontAlgn="base" hangingPunct="1">
        <a:spcBef>
          <a:spcPts val="488"/>
        </a:spcBef>
        <a:spcAft>
          <a:spcPct val="0"/>
        </a:spcAft>
        <a:buClr>
          <a:srgbClr val="366092"/>
        </a:buClr>
        <a:buSzPct val="34000"/>
        <a:buFont typeface="Thonburi" charset="0"/>
        <a:buChar char="•"/>
        <a:defRPr sz="2100" b="1">
          <a:solidFill>
            <a:srgbClr val="366092"/>
          </a:solidFill>
          <a:latin typeface="+mn-lt"/>
          <a:ea typeface="+mn-ea"/>
          <a:cs typeface="+mn-cs"/>
          <a:sym typeface="Lucida Grande" charset="0"/>
        </a:defRPr>
      </a:lvl9pPr>
    </p:bodyStyle>
    <p:otherStyle>
      <a:defPPr>
        <a:defRPr lang="en-US"/>
      </a:defPPr>
      <a:lvl1pPr marL="0" algn="l" defTabSz="342900" rtl="0" eaLnBrk="1" latinLnBrk="0" hangingPunct="1">
        <a:defRPr sz="700" kern="1200">
          <a:solidFill>
            <a:schemeClr val="tx1"/>
          </a:solidFill>
          <a:latin typeface="+mn-lt"/>
          <a:ea typeface="+mn-ea"/>
          <a:cs typeface="+mn-cs"/>
        </a:defRPr>
      </a:lvl1pPr>
      <a:lvl2pPr marL="171450" algn="l" defTabSz="342900" rtl="0" eaLnBrk="1" latinLnBrk="0" hangingPunct="1">
        <a:defRPr sz="700" kern="1200">
          <a:solidFill>
            <a:schemeClr val="tx1"/>
          </a:solidFill>
          <a:latin typeface="+mn-lt"/>
          <a:ea typeface="+mn-ea"/>
          <a:cs typeface="+mn-cs"/>
        </a:defRPr>
      </a:lvl2pPr>
      <a:lvl3pPr marL="342900" algn="l" defTabSz="342900" rtl="0" eaLnBrk="1" latinLnBrk="0" hangingPunct="1">
        <a:defRPr sz="700" kern="1200">
          <a:solidFill>
            <a:schemeClr val="tx1"/>
          </a:solidFill>
          <a:latin typeface="+mn-lt"/>
          <a:ea typeface="+mn-ea"/>
          <a:cs typeface="+mn-cs"/>
        </a:defRPr>
      </a:lvl3pPr>
      <a:lvl4pPr marL="514350" algn="l" defTabSz="342900" rtl="0" eaLnBrk="1" latinLnBrk="0" hangingPunct="1">
        <a:defRPr sz="700" kern="1200">
          <a:solidFill>
            <a:schemeClr val="tx1"/>
          </a:solidFill>
          <a:latin typeface="+mn-lt"/>
          <a:ea typeface="+mn-ea"/>
          <a:cs typeface="+mn-cs"/>
        </a:defRPr>
      </a:lvl4pPr>
      <a:lvl5pPr marL="685800" algn="l" defTabSz="342900" rtl="0" eaLnBrk="1" latinLnBrk="0" hangingPunct="1">
        <a:defRPr sz="700" kern="1200">
          <a:solidFill>
            <a:schemeClr val="tx1"/>
          </a:solidFill>
          <a:latin typeface="+mn-lt"/>
          <a:ea typeface="+mn-ea"/>
          <a:cs typeface="+mn-cs"/>
        </a:defRPr>
      </a:lvl5pPr>
      <a:lvl6pPr marL="857250" algn="l" defTabSz="342900" rtl="0" eaLnBrk="1" latinLnBrk="0" hangingPunct="1">
        <a:defRPr sz="700" kern="1200">
          <a:solidFill>
            <a:schemeClr val="tx1"/>
          </a:solidFill>
          <a:latin typeface="+mn-lt"/>
          <a:ea typeface="+mn-ea"/>
          <a:cs typeface="+mn-cs"/>
        </a:defRPr>
      </a:lvl6pPr>
      <a:lvl7pPr marL="1028700" algn="l" defTabSz="342900" rtl="0" eaLnBrk="1" latinLnBrk="0" hangingPunct="1">
        <a:defRPr sz="700" kern="1200">
          <a:solidFill>
            <a:schemeClr val="tx1"/>
          </a:solidFill>
          <a:latin typeface="+mn-lt"/>
          <a:ea typeface="+mn-ea"/>
          <a:cs typeface="+mn-cs"/>
        </a:defRPr>
      </a:lvl7pPr>
      <a:lvl8pPr marL="1200150" algn="l" defTabSz="342900" rtl="0" eaLnBrk="1" latinLnBrk="0" hangingPunct="1">
        <a:defRPr sz="700" kern="1200">
          <a:solidFill>
            <a:schemeClr val="tx1"/>
          </a:solidFill>
          <a:latin typeface="+mn-lt"/>
          <a:ea typeface="+mn-ea"/>
          <a:cs typeface="+mn-cs"/>
        </a:defRPr>
      </a:lvl8pPr>
      <a:lvl9pPr marL="1371600" algn="l" defTabSz="342900" rtl="0" eaLnBrk="1" latinLnBrk="0" hangingPunct="1">
        <a:defRPr sz="7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1"/>
          <p:cNvSpPr>
            <a:spLocks noGrp="1" noChangeArrowheads="1"/>
          </p:cNvSpPr>
          <p:nvPr>
            <p:ph type="title"/>
          </p:nvPr>
        </p:nvSpPr>
        <p:spPr bwMode="auto">
          <a:xfrm>
            <a:off x="358775" y="1169988"/>
            <a:ext cx="8388350" cy="272256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 uri="{FAA26D3D-D897-4be2-8F04-BA451C77F1D7}">
              <ma14:placeholderFlag xmlns="" xmlns:ma14="http://schemas.microsoft.com/office/mac/drawingml/2011/main" val="1"/>
            </a:ext>
          </a:extLst>
        </p:spPr>
        <p:txBody>
          <a:bodyPr vert="horz" wrap="square" lIns="14288" tIns="14288" rIns="14288" bIns="14288" numCol="1" anchor="t" anchorCtr="0" compatLnSpc="1">
            <a:prstTxWarp prst="textNoShape">
              <a:avLst/>
            </a:prstTxWarp>
          </a:bodyPr>
          <a:lstStyle/>
          <a:p>
            <a:pPr lvl="0"/>
            <a:r>
              <a:rPr lang="en-US">
                <a:sym typeface="Lucida Grande" charset="0"/>
              </a:rPr>
              <a:t>Click to edit Master title style</a:t>
            </a:r>
          </a:p>
        </p:txBody>
      </p:sp>
    </p:spTree>
    <p:extLst>
      <p:ext uri="{BB962C8B-B14F-4D97-AF65-F5344CB8AC3E}">
        <p14:creationId xmlns:p14="http://schemas.microsoft.com/office/powerpoint/2010/main" val="2234788004"/>
      </p:ext>
    </p:extLst>
  </p:cSld>
  <p:clrMap bg1="lt1" tx1="dk1" bg2="lt2" tx2="dk2" accent1="accent1" accent2="accent2" accent3="accent3" accent4="accent4" accent5="accent5" accent6="accent6" hlink="hlink" folHlink="folHlink"/>
  <p:sldLayoutIdLst>
    <p:sldLayoutId id="2147483937" r:id="rId1"/>
    <p:sldLayoutId id="2147483938" r:id="rId2"/>
    <p:sldLayoutId id="2147483939" r:id="rId3"/>
    <p:sldLayoutId id="2147483940" r:id="rId4"/>
    <p:sldLayoutId id="2147483941" r:id="rId5"/>
    <p:sldLayoutId id="2147483942" r:id="rId6"/>
    <p:sldLayoutId id="2147483943" r:id="rId7"/>
    <p:sldLayoutId id="2147483944" r:id="rId8"/>
    <p:sldLayoutId id="2147483945" r:id="rId9"/>
    <p:sldLayoutId id="2147483946" r:id="rId10"/>
    <p:sldLayoutId id="2147483947" r:id="rId11"/>
  </p:sldLayoutIdLst>
  <p:transition/>
  <p:txStyles>
    <p:titleStyle>
      <a:lvl1pPr algn="ctr" rtl="0" eaLnBrk="1" fontAlgn="base" hangingPunct="1">
        <a:spcBef>
          <a:spcPct val="0"/>
        </a:spcBef>
        <a:spcAft>
          <a:spcPct val="0"/>
        </a:spcAft>
        <a:defRPr sz="16000" b="1">
          <a:solidFill>
            <a:srgbClr val="FFFFFF"/>
          </a:solidFill>
          <a:latin typeface="+mj-lt"/>
          <a:ea typeface="+mj-ea"/>
          <a:cs typeface="+mj-cs"/>
          <a:sym typeface="Lucida Grande" charset="0"/>
        </a:defRPr>
      </a:lvl1pPr>
      <a:lvl2pPr algn="ctr" rtl="0" eaLnBrk="1" fontAlgn="base" hangingPunct="1">
        <a:spcBef>
          <a:spcPct val="0"/>
        </a:spcBef>
        <a:spcAft>
          <a:spcPct val="0"/>
        </a:spcAft>
        <a:defRPr sz="16000" b="1">
          <a:solidFill>
            <a:srgbClr val="FFFFFF"/>
          </a:solidFill>
          <a:latin typeface="Lucida Grande" charset="0"/>
          <a:ea typeface="ヒラギノ角ゴ ProN W6" charset="0"/>
          <a:cs typeface="ヒラギノ角ゴ ProN W6" charset="0"/>
          <a:sym typeface="Lucida Grande" charset="0"/>
        </a:defRPr>
      </a:lvl2pPr>
      <a:lvl3pPr algn="ctr" rtl="0" eaLnBrk="1" fontAlgn="base" hangingPunct="1">
        <a:spcBef>
          <a:spcPct val="0"/>
        </a:spcBef>
        <a:spcAft>
          <a:spcPct val="0"/>
        </a:spcAft>
        <a:defRPr sz="16000" b="1">
          <a:solidFill>
            <a:srgbClr val="FFFFFF"/>
          </a:solidFill>
          <a:latin typeface="Lucida Grande" charset="0"/>
          <a:ea typeface="ヒラギノ角ゴ ProN W6" charset="0"/>
          <a:cs typeface="ヒラギノ角ゴ ProN W6" charset="0"/>
          <a:sym typeface="Lucida Grande" charset="0"/>
        </a:defRPr>
      </a:lvl3pPr>
      <a:lvl4pPr algn="ctr" rtl="0" eaLnBrk="1" fontAlgn="base" hangingPunct="1">
        <a:spcBef>
          <a:spcPct val="0"/>
        </a:spcBef>
        <a:spcAft>
          <a:spcPct val="0"/>
        </a:spcAft>
        <a:defRPr sz="16000" b="1">
          <a:solidFill>
            <a:srgbClr val="FFFFFF"/>
          </a:solidFill>
          <a:latin typeface="Lucida Grande" charset="0"/>
          <a:ea typeface="ヒラギノ角ゴ ProN W6" charset="0"/>
          <a:cs typeface="ヒラギノ角ゴ ProN W6" charset="0"/>
          <a:sym typeface="Lucida Grande" charset="0"/>
        </a:defRPr>
      </a:lvl4pPr>
      <a:lvl5pPr algn="ctr" rtl="0" eaLnBrk="1" fontAlgn="base" hangingPunct="1">
        <a:spcBef>
          <a:spcPct val="0"/>
        </a:spcBef>
        <a:spcAft>
          <a:spcPct val="0"/>
        </a:spcAft>
        <a:defRPr sz="16000" b="1">
          <a:solidFill>
            <a:srgbClr val="FFFFFF"/>
          </a:solidFill>
          <a:latin typeface="Lucida Grande" charset="0"/>
          <a:ea typeface="ヒラギノ角ゴ ProN W6" charset="0"/>
          <a:cs typeface="ヒラギノ角ゴ ProN W6" charset="0"/>
          <a:sym typeface="Lucida Grande" charset="0"/>
        </a:defRPr>
      </a:lvl5pPr>
      <a:lvl6pPr marL="171450" algn="ctr" rtl="0" eaLnBrk="1" fontAlgn="base" hangingPunct="1">
        <a:spcBef>
          <a:spcPct val="0"/>
        </a:spcBef>
        <a:spcAft>
          <a:spcPct val="0"/>
        </a:spcAft>
        <a:defRPr sz="16000" b="1">
          <a:solidFill>
            <a:srgbClr val="FFFFFF"/>
          </a:solidFill>
          <a:latin typeface="Lucida Grande" charset="0"/>
          <a:ea typeface="ヒラギノ角ゴ ProN W6" charset="0"/>
          <a:cs typeface="ヒラギノ角ゴ ProN W6" charset="0"/>
          <a:sym typeface="Lucida Grande" charset="0"/>
        </a:defRPr>
      </a:lvl6pPr>
      <a:lvl7pPr marL="342900" algn="ctr" rtl="0" eaLnBrk="1" fontAlgn="base" hangingPunct="1">
        <a:spcBef>
          <a:spcPct val="0"/>
        </a:spcBef>
        <a:spcAft>
          <a:spcPct val="0"/>
        </a:spcAft>
        <a:defRPr sz="16000" b="1">
          <a:solidFill>
            <a:srgbClr val="FFFFFF"/>
          </a:solidFill>
          <a:latin typeface="Lucida Grande" charset="0"/>
          <a:ea typeface="ヒラギノ角ゴ ProN W6" charset="0"/>
          <a:cs typeface="ヒラギノ角ゴ ProN W6" charset="0"/>
          <a:sym typeface="Lucida Grande" charset="0"/>
        </a:defRPr>
      </a:lvl7pPr>
      <a:lvl8pPr marL="514350" algn="ctr" rtl="0" eaLnBrk="1" fontAlgn="base" hangingPunct="1">
        <a:spcBef>
          <a:spcPct val="0"/>
        </a:spcBef>
        <a:spcAft>
          <a:spcPct val="0"/>
        </a:spcAft>
        <a:defRPr sz="16000" b="1">
          <a:solidFill>
            <a:srgbClr val="FFFFFF"/>
          </a:solidFill>
          <a:latin typeface="Lucida Grande" charset="0"/>
          <a:ea typeface="ヒラギノ角ゴ ProN W6" charset="0"/>
          <a:cs typeface="ヒラギノ角ゴ ProN W6" charset="0"/>
          <a:sym typeface="Lucida Grande" charset="0"/>
        </a:defRPr>
      </a:lvl8pPr>
      <a:lvl9pPr marL="685800" algn="ctr" rtl="0" eaLnBrk="1" fontAlgn="base" hangingPunct="1">
        <a:spcBef>
          <a:spcPct val="0"/>
        </a:spcBef>
        <a:spcAft>
          <a:spcPct val="0"/>
        </a:spcAft>
        <a:defRPr sz="16000" b="1">
          <a:solidFill>
            <a:srgbClr val="FFFFFF"/>
          </a:solidFill>
          <a:latin typeface="Lucida Grande" charset="0"/>
          <a:ea typeface="ヒラギノ角ゴ ProN W6" charset="0"/>
          <a:cs typeface="ヒラギノ角ゴ ProN W6" charset="0"/>
          <a:sym typeface="Lucida Grande" charset="0"/>
        </a:defRPr>
      </a:lvl9pPr>
    </p:titleStyle>
    <p:bodyStyle>
      <a:lvl1pPr marL="128588" indent="-128588" algn="l" rtl="0" eaLnBrk="1" fontAlgn="base" hangingPunct="1">
        <a:spcBef>
          <a:spcPts val="750"/>
        </a:spcBef>
        <a:spcAft>
          <a:spcPct val="0"/>
        </a:spcAft>
        <a:buClr>
          <a:srgbClr val="000000"/>
        </a:buClr>
        <a:buSzPct val="100000"/>
        <a:buFont typeface="Arial" charset="0"/>
        <a:buChar char="•"/>
        <a:defRPr sz="3200">
          <a:solidFill>
            <a:schemeClr val="tx1"/>
          </a:solidFill>
          <a:latin typeface="+mn-lt"/>
          <a:ea typeface="+mn-ea"/>
          <a:cs typeface="+mn-cs"/>
          <a:sym typeface="Calibri" charset="0"/>
        </a:defRPr>
      </a:lvl1pPr>
      <a:lvl2pPr marL="277813" indent="-106363" algn="l" rtl="0" eaLnBrk="1" fontAlgn="base" hangingPunct="1">
        <a:spcBef>
          <a:spcPts val="675"/>
        </a:spcBef>
        <a:spcAft>
          <a:spcPct val="0"/>
        </a:spcAft>
        <a:buClr>
          <a:srgbClr val="000000"/>
        </a:buClr>
        <a:buSzPct val="100000"/>
        <a:buFont typeface="Arial" charset="0"/>
        <a:buChar char="–"/>
        <a:defRPr sz="2800">
          <a:solidFill>
            <a:schemeClr val="tx1"/>
          </a:solidFill>
          <a:latin typeface="+mn-lt"/>
          <a:ea typeface="+mn-ea"/>
          <a:cs typeface="+mn-cs"/>
          <a:sym typeface="Calibri" charset="0"/>
        </a:defRPr>
      </a:lvl2pPr>
      <a:lvl3pPr marL="428625" indent="-85725" algn="l" rtl="0" eaLnBrk="1" fontAlgn="base" hangingPunct="1">
        <a:spcBef>
          <a:spcPts val="563"/>
        </a:spcBef>
        <a:spcAft>
          <a:spcPct val="0"/>
        </a:spcAft>
        <a:buClr>
          <a:srgbClr val="000000"/>
        </a:buClr>
        <a:buSzPct val="100000"/>
        <a:buFont typeface="Arial" charset="0"/>
        <a:buChar char="•"/>
        <a:defRPr sz="2400">
          <a:solidFill>
            <a:schemeClr val="tx1"/>
          </a:solidFill>
          <a:latin typeface="+mn-lt"/>
          <a:ea typeface="+mn-ea"/>
          <a:cs typeface="+mn-cs"/>
          <a:sym typeface="Calibri" charset="0"/>
        </a:defRPr>
      </a:lvl3pPr>
      <a:lvl4pPr marL="600075" indent="-85725" algn="l" rtl="0" eaLnBrk="1" fontAlgn="base" hangingPunct="1">
        <a:spcBef>
          <a:spcPts val="488"/>
        </a:spcBef>
        <a:spcAft>
          <a:spcPct val="0"/>
        </a:spcAft>
        <a:buClr>
          <a:srgbClr val="000000"/>
        </a:buClr>
        <a:buSzPct val="100000"/>
        <a:buFont typeface="Arial" charset="0"/>
        <a:buChar char="–"/>
        <a:defRPr sz="2000">
          <a:solidFill>
            <a:schemeClr val="tx1"/>
          </a:solidFill>
          <a:latin typeface="+mn-lt"/>
          <a:ea typeface="+mn-ea"/>
          <a:cs typeface="+mn-cs"/>
          <a:sym typeface="Calibri" charset="0"/>
        </a:defRPr>
      </a:lvl4pPr>
      <a:lvl5pPr marL="771525" indent="-85725" algn="l" rtl="0" eaLnBrk="1" fontAlgn="base" hangingPunct="1">
        <a:spcBef>
          <a:spcPts val="488"/>
        </a:spcBef>
        <a:spcAft>
          <a:spcPct val="0"/>
        </a:spcAft>
        <a:buClr>
          <a:srgbClr val="000000"/>
        </a:buClr>
        <a:buSzPct val="100000"/>
        <a:buFont typeface="Arial" charset="0"/>
        <a:buChar char="»"/>
        <a:defRPr sz="2000">
          <a:solidFill>
            <a:schemeClr val="tx1"/>
          </a:solidFill>
          <a:latin typeface="+mn-lt"/>
          <a:ea typeface="+mn-ea"/>
          <a:cs typeface="+mn-cs"/>
          <a:sym typeface="Calibri" charset="0"/>
        </a:defRPr>
      </a:lvl5pPr>
      <a:lvl6pPr marL="942975" indent="-85725" algn="l" rtl="0" eaLnBrk="1" fontAlgn="base" hangingPunct="1">
        <a:spcBef>
          <a:spcPts val="488"/>
        </a:spcBef>
        <a:spcAft>
          <a:spcPct val="0"/>
        </a:spcAft>
        <a:buClr>
          <a:srgbClr val="000000"/>
        </a:buClr>
        <a:buSzPct val="100000"/>
        <a:buFont typeface="Arial" charset="0"/>
        <a:buChar char="»"/>
        <a:defRPr sz="2000">
          <a:solidFill>
            <a:schemeClr val="tx1"/>
          </a:solidFill>
          <a:latin typeface="+mn-lt"/>
          <a:ea typeface="+mn-ea"/>
          <a:cs typeface="+mn-cs"/>
          <a:sym typeface="Calibri" charset="0"/>
        </a:defRPr>
      </a:lvl6pPr>
      <a:lvl7pPr marL="1114425" indent="-85725" algn="l" rtl="0" eaLnBrk="1" fontAlgn="base" hangingPunct="1">
        <a:spcBef>
          <a:spcPts val="488"/>
        </a:spcBef>
        <a:spcAft>
          <a:spcPct val="0"/>
        </a:spcAft>
        <a:buClr>
          <a:srgbClr val="000000"/>
        </a:buClr>
        <a:buSzPct val="100000"/>
        <a:buFont typeface="Arial" charset="0"/>
        <a:buChar char="»"/>
        <a:defRPr sz="2000">
          <a:solidFill>
            <a:schemeClr val="tx1"/>
          </a:solidFill>
          <a:latin typeface="+mn-lt"/>
          <a:ea typeface="+mn-ea"/>
          <a:cs typeface="+mn-cs"/>
          <a:sym typeface="Calibri" charset="0"/>
        </a:defRPr>
      </a:lvl7pPr>
      <a:lvl8pPr marL="1285875" indent="-85725" algn="l" rtl="0" eaLnBrk="1" fontAlgn="base" hangingPunct="1">
        <a:spcBef>
          <a:spcPts val="488"/>
        </a:spcBef>
        <a:spcAft>
          <a:spcPct val="0"/>
        </a:spcAft>
        <a:buClr>
          <a:srgbClr val="000000"/>
        </a:buClr>
        <a:buSzPct val="100000"/>
        <a:buFont typeface="Arial" charset="0"/>
        <a:buChar char="»"/>
        <a:defRPr sz="2000">
          <a:solidFill>
            <a:schemeClr val="tx1"/>
          </a:solidFill>
          <a:latin typeface="+mn-lt"/>
          <a:ea typeface="+mn-ea"/>
          <a:cs typeface="+mn-cs"/>
          <a:sym typeface="Calibri" charset="0"/>
        </a:defRPr>
      </a:lvl8pPr>
      <a:lvl9pPr marL="1457325" indent="-85725" algn="l" rtl="0" eaLnBrk="1" fontAlgn="base" hangingPunct="1">
        <a:spcBef>
          <a:spcPts val="488"/>
        </a:spcBef>
        <a:spcAft>
          <a:spcPct val="0"/>
        </a:spcAft>
        <a:buClr>
          <a:srgbClr val="000000"/>
        </a:buClr>
        <a:buSzPct val="100000"/>
        <a:buFont typeface="Arial" charset="0"/>
        <a:buChar char="»"/>
        <a:defRPr sz="2000">
          <a:solidFill>
            <a:schemeClr val="tx1"/>
          </a:solidFill>
          <a:latin typeface="+mn-lt"/>
          <a:ea typeface="+mn-ea"/>
          <a:cs typeface="+mn-cs"/>
          <a:sym typeface="Calibri" charset="0"/>
        </a:defRPr>
      </a:lvl9pPr>
    </p:bodyStyle>
    <p:otherStyle>
      <a:defPPr>
        <a:defRPr lang="en-US"/>
      </a:defPPr>
      <a:lvl1pPr marL="0" algn="l" defTabSz="342900" rtl="0" eaLnBrk="1" latinLnBrk="0" hangingPunct="1">
        <a:defRPr sz="700" kern="1200">
          <a:solidFill>
            <a:schemeClr val="tx1"/>
          </a:solidFill>
          <a:latin typeface="+mn-lt"/>
          <a:ea typeface="+mn-ea"/>
          <a:cs typeface="+mn-cs"/>
        </a:defRPr>
      </a:lvl1pPr>
      <a:lvl2pPr marL="171450" algn="l" defTabSz="342900" rtl="0" eaLnBrk="1" latinLnBrk="0" hangingPunct="1">
        <a:defRPr sz="700" kern="1200">
          <a:solidFill>
            <a:schemeClr val="tx1"/>
          </a:solidFill>
          <a:latin typeface="+mn-lt"/>
          <a:ea typeface="+mn-ea"/>
          <a:cs typeface="+mn-cs"/>
        </a:defRPr>
      </a:lvl2pPr>
      <a:lvl3pPr marL="342900" algn="l" defTabSz="342900" rtl="0" eaLnBrk="1" latinLnBrk="0" hangingPunct="1">
        <a:defRPr sz="700" kern="1200">
          <a:solidFill>
            <a:schemeClr val="tx1"/>
          </a:solidFill>
          <a:latin typeface="+mn-lt"/>
          <a:ea typeface="+mn-ea"/>
          <a:cs typeface="+mn-cs"/>
        </a:defRPr>
      </a:lvl3pPr>
      <a:lvl4pPr marL="514350" algn="l" defTabSz="342900" rtl="0" eaLnBrk="1" latinLnBrk="0" hangingPunct="1">
        <a:defRPr sz="700" kern="1200">
          <a:solidFill>
            <a:schemeClr val="tx1"/>
          </a:solidFill>
          <a:latin typeface="+mn-lt"/>
          <a:ea typeface="+mn-ea"/>
          <a:cs typeface="+mn-cs"/>
        </a:defRPr>
      </a:lvl4pPr>
      <a:lvl5pPr marL="685800" algn="l" defTabSz="342900" rtl="0" eaLnBrk="1" latinLnBrk="0" hangingPunct="1">
        <a:defRPr sz="700" kern="1200">
          <a:solidFill>
            <a:schemeClr val="tx1"/>
          </a:solidFill>
          <a:latin typeface="+mn-lt"/>
          <a:ea typeface="+mn-ea"/>
          <a:cs typeface="+mn-cs"/>
        </a:defRPr>
      </a:lvl5pPr>
      <a:lvl6pPr marL="857250" algn="l" defTabSz="342900" rtl="0" eaLnBrk="1" latinLnBrk="0" hangingPunct="1">
        <a:defRPr sz="700" kern="1200">
          <a:solidFill>
            <a:schemeClr val="tx1"/>
          </a:solidFill>
          <a:latin typeface="+mn-lt"/>
          <a:ea typeface="+mn-ea"/>
          <a:cs typeface="+mn-cs"/>
        </a:defRPr>
      </a:lvl6pPr>
      <a:lvl7pPr marL="1028700" algn="l" defTabSz="342900" rtl="0" eaLnBrk="1" latinLnBrk="0" hangingPunct="1">
        <a:defRPr sz="700" kern="1200">
          <a:solidFill>
            <a:schemeClr val="tx1"/>
          </a:solidFill>
          <a:latin typeface="+mn-lt"/>
          <a:ea typeface="+mn-ea"/>
          <a:cs typeface="+mn-cs"/>
        </a:defRPr>
      </a:lvl7pPr>
      <a:lvl8pPr marL="1200150" algn="l" defTabSz="342900" rtl="0" eaLnBrk="1" latinLnBrk="0" hangingPunct="1">
        <a:defRPr sz="700" kern="1200">
          <a:solidFill>
            <a:schemeClr val="tx1"/>
          </a:solidFill>
          <a:latin typeface="+mn-lt"/>
          <a:ea typeface="+mn-ea"/>
          <a:cs typeface="+mn-cs"/>
        </a:defRPr>
      </a:lvl8pPr>
      <a:lvl9pPr marL="1371600" algn="l" defTabSz="342900" rtl="0" eaLnBrk="1" latinLnBrk="0" hangingPunct="1">
        <a:defRPr sz="7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5362" name="Rectangle 1"/>
          <p:cNvSpPr>
            <a:spLocks noGrp="1" noChangeArrowheads="1"/>
          </p:cNvSpPr>
          <p:nvPr>
            <p:ph type="title"/>
          </p:nvPr>
        </p:nvSpPr>
        <p:spPr bwMode="auto">
          <a:xfrm>
            <a:off x="3314700" y="1574800"/>
            <a:ext cx="5553075" cy="60801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 uri="{FAA26D3D-D897-4be2-8F04-BA451C77F1D7}">
              <ma14:placeholderFlag xmlns="" xmlns:ma14="http://schemas.microsoft.com/office/mac/drawingml/2011/main" val="1"/>
            </a:ext>
          </a:extLst>
        </p:spPr>
        <p:txBody>
          <a:bodyPr vert="horz" wrap="square" lIns="14288" tIns="14288" rIns="14288" bIns="14288" numCol="1" anchor="t" anchorCtr="0" compatLnSpc="1">
            <a:prstTxWarp prst="textNoShape">
              <a:avLst/>
            </a:prstTxWarp>
          </a:bodyPr>
          <a:lstStyle/>
          <a:p>
            <a:pPr lvl="0"/>
            <a:r>
              <a:rPr lang="en-US">
                <a:sym typeface="Lucida Grande" charset="0"/>
              </a:rPr>
              <a:t>Click to edit Master title style</a:t>
            </a:r>
          </a:p>
        </p:txBody>
      </p:sp>
      <p:sp>
        <p:nvSpPr>
          <p:cNvPr id="15363" name="Rectangle 2"/>
          <p:cNvSpPr>
            <a:spLocks noGrp="1" noChangeArrowheads="1"/>
          </p:cNvSpPr>
          <p:nvPr>
            <p:ph type="body" idx="1"/>
          </p:nvPr>
        </p:nvSpPr>
        <p:spPr bwMode="auto">
          <a:xfrm>
            <a:off x="3436938" y="2182813"/>
            <a:ext cx="5464175" cy="243522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 uri="{FAA26D3D-D897-4be2-8F04-BA451C77F1D7}">
              <ma14:placeholderFlag xmlns="" xmlns:ma14="http://schemas.microsoft.com/office/mac/drawingml/2011/main" val="1"/>
            </a:ext>
          </a:extLst>
        </p:spPr>
        <p:txBody>
          <a:bodyPr vert="horz" wrap="square" lIns="14288" tIns="14288" rIns="14288" bIns="14288" numCol="1" anchor="t" anchorCtr="0" compatLnSpc="1">
            <a:prstTxWarp prst="textNoShape">
              <a:avLst/>
            </a:prstTxWarp>
          </a:bodyPr>
          <a:lstStyle/>
          <a:p>
            <a:pPr lvl="0"/>
            <a:r>
              <a:rPr lang="en-US">
                <a:sym typeface="Lucida Grande" charset="0"/>
              </a:rPr>
              <a:t>Click to edit Master text styles</a:t>
            </a:r>
          </a:p>
          <a:p>
            <a:pPr lvl="1"/>
            <a:r>
              <a:rPr lang="en-US">
                <a:sym typeface="Lucida Grande" charset="0"/>
              </a:rPr>
              <a:t>Second level</a:t>
            </a:r>
          </a:p>
          <a:p>
            <a:pPr lvl="2"/>
            <a:r>
              <a:rPr lang="en-US">
                <a:sym typeface="Lucida Grande" charset="0"/>
              </a:rPr>
              <a:t>Third level</a:t>
            </a:r>
          </a:p>
          <a:p>
            <a:pPr lvl="3"/>
            <a:r>
              <a:rPr lang="en-US">
                <a:sym typeface="Lucida Grande" charset="0"/>
              </a:rPr>
              <a:t>Fourth level</a:t>
            </a:r>
          </a:p>
          <a:p>
            <a:pPr lvl="4"/>
            <a:r>
              <a:rPr lang="en-US">
                <a:sym typeface="Lucida Grande" charset="0"/>
              </a:rPr>
              <a:t>Fifth level</a:t>
            </a:r>
          </a:p>
        </p:txBody>
      </p:sp>
    </p:spTree>
    <p:extLst>
      <p:ext uri="{BB962C8B-B14F-4D97-AF65-F5344CB8AC3E}">
        <p14:creationId xmlns:p14="http://schemas.microsoft.com/office/powerpoint/2010/main" val="727998713"/>
      </p:ext>
    </p:extLst>
  </p:cSld>
  <p:clrMap bg1="lt1" tx1="dk1" bg2="lt2" tx2="dk2" accent1="accent1" accent2="accent2" accent3="accent3" accent4="accent4" accent5="accent5" accent6="accent6" hlink="hlink" folHlink="folHlink"/>
  <p:sldLayoutIdLst>
    <p:sldLayoutId id="2147484381" r:id="rId1"/>
    <p:sldLayoutId id="2147484382" r:id="rId2"/>
    <p:sldLayoutId id="2147484383" r:id="rId3"/>
    <p:sldLayoutId id="2147484384" r:id="rId4"/>
    <p:sldLayoutId id="2147484385" r:id="rId5"/>
    <p:sldLayoutId id="2147484386" r:id="rId6"/>
    <p:sldLayoutId id="2147484387" r:id="rId7"/>
    <p:sldLayoutId id="2147484388" r:id="rId8"/>
    <p:sldLayoutId id="2147484389" r:id="rId9"/>
    <p:sldLayoutId id="2147484390" r:id="rId10"/>
    <p:sldLayoutId id="2147484391" r:id="rId11"/>
  </p:sldLayoutIdLst>
  <p:transition/>
  <p:txStyles>
    <p:titleStyle>
      <a:lvl1pPr algn="l" rtl="0" eaLnBrk="1" fontAlgn="base" hangingPunct="1">
        <a:spcBef>
          <a:spcPct val="0"/>
        </a:spcBef>
        <a:spcAft>
          <a:spcPct val="0"/>
        </a:spcAft>
        <a:defRPr sz="2400" b="1">
          <a:solidFill>
            <a:srgbClr val="0F243E"/>
          </a:solidFill>
          <a:latin typeface="+mj-lt"/>
          <a:ea typeface="+mj-ea"/>
          <a:cs typeface="+mj-cs"/>
          <a:sym typeface="Lucida Grande" charset="0"/>
        </a:defRPr>
      </a:lvl1pPr>
      <a:lvl2pPr algn="l" rtl="0" eaLnBrk="1" fontAlgn="base" hangingPunct="1">
        <a:spcBef>
          <a:spcPct val="0"/>
        </a:spcBef>
        <a:spcAft>
          <a:spcPct val="0"/>
        </a:spcAft>
        <a:defRPr sz="2400" b="1">
          <a:solidFill>
            <a:srgbClr val="0F243E"/>
          </a:solidFill>
          <a:latin typeface="Lucida Grande" charset="0"/>
          <a:ea typeface="ヒラギノ角ゴ ProN W6" charset="0"/>
          <a:cs typeface="ヒラギノ角ゴ ProN W6" charset="0"/>
          <a:sym typeface="Lucida Grande" charset="0"/>
        </a:defRPr>
      </a:lvl2pPr>
      <a:lvl3pPr algn="l" rtl="0" eaLnBrk="1" fontAlgn="base" hangingPunct="1">
        <a:spcBef>
          <a:spcPct val="0"/>
        </a:spcBef>
        <a:spcAft>
          <a:spcPct val="0"/>
        </a:spcAft>
        <a:defRPr sz="2400" b="1">
          <a:solidFill>
            <a:srgbClr val="0F243E"/>
          </a:solidFill>
          <a:latin typeface="Lucida Grande" charset="0"/>
          <a:ea typeface="ヒラギノ角ゴ ProN W6" charset="0"/>
          <a:cs typeface="ヒラギノ角ゴ ProN W6" charset="0"/>
          <a:sym typeface="Lucida Grande" charset="0"/>
        </a:defRPr>
      </a:lvl3pPr>
      <a:lvl4pPr algn="l" rtl="0" eaLnBrk="1" fontAlgn="base" hangingPunct="1">
        <a:spcBef>
          <a:spcPct val="0"/>
        </a:spcBef>
        <a:spcAft>
          <a:spcPct val="0"/>
        </a:spcAft>
        <a:defRPr sz="2400" b="1">
          <a:solidFill>
            <a:srgbClr val="0F243E"/>
          </a:solidFill>
          <a:latin typeface="Lucida Grande" charset="0"/>
          <a:ea typeface="ヒラギノ角ゴ ProN W6" charset="0"/>
          <a:cs typeface="ヒラギノ角ゴ ProN W6" charset="0"/>
          <a:sym typeface="Lucida Grande" charset="0"/>
        </a:defRPr>
      </a:lvl4pPr>
      <a:lvl5pPr algn="l" rtl="0" eaLnBrk="1" fontAlgn="base" hangingPunct="1">
        <a:spcBef>
          <a:spcPct val="0"/>
        </a:spcBef>
        <a:spcAft>
          <a:spcPct val="0"/>
        </a:spcAft>
        <a:defRPr sz="2400" b="1">
          <a:solidFill>
            <a:srgbClr val="0F243E"/>
          </a:solidFill>
          <a:latin typeface="Lucida Grande" charset="0"/>
          <a:ea typeface="ヒラギノ角ゴ ProN W6" charset="0"/>
          <a:cs typeface="ヒラギノ角ゴ ProN W6" charset="0"/>
          <a:sym typeface="Lucida Grande" charset="0"/>
        </a:defRPr>
      </a:lvl5pPr>
      <a:lvl6pPr marL="171450" algn="l" rtl="0" eaLnBrk="1" fontAlgn="base" hangingPunct="1">
        <a:spcBef>
          <a:spcPct val="0"/>
        </a:spcBef>
        <a:spcAft>
          <a:spcPct val="0"/>
        </a:spcAft>
        <a:defRPr sz="2400" b="1">
          <a:solidFill>
            <a:srgbClr val="0F243E"/>
          </a:solidFill>
          <a:latin typeface="Lucida Grande" charset="0"/>
          <a:ea typeface="ヒラギノ角ゴ ProN W6" charset="0"/>
          <a:cs typeface="ヒラギノ角ゴ ProN W6" charset="0"/>
          <a:sym typeface="Lucida Grande" charset="0"/>
        </a:defRPr>
      </a:lvl6pPr>
      <a:lvl7pPr marL="342900" algn="l" rtl="0" eaLnBrk="1" fontAlgn="base" hangingPunct="1">
        <a:spcBef>
          <a:spcPct val="0"/>
        </a:spcBef>
        <a:spcAft>
          <a:spcPct val="0"/>
        </a:spcAft>
        <a:defRPr sz="2400" b="1">
          <a:solidFill>
            <a:srgbClr val="0F243E"/>
          </a:solidFill>
          <a:latin typeface="Lucida Grande" charset="0"/>
          <a:ea typeface="ヒラギノ角ゴ ProN W6" charset="0"/>
          <a:cs typeface="ヒラギノ角ゴ ProN W6" charset="0"/>
          <a:sym typeface="Lucida Grande" charset="0"/>
        </a:defRPr>
      </a:lvl7pPr>
      <a:lvl8pPr marL="514350" algn="l" rtl="0" eaLnBrk="1" fontAlgn="base" hangingPunct="1">
        <a:spcBef>
          <a:spcPct val="0"/>
        </a:spcBef>
        <a:spcAft>
          <a:spcPct val="0"/>
        </a:spcAft>
        <a:defRPr sz="2400" b="1">
          <a:solidFill>
            <a:srgbClr val="0F243E"/>
          </a:solidFill>
          <a:latin typeface="Lucida Grande" charset="0"/>
          <a:ea typeface="ヒラギノ角ゴ ProN W6" charset="0"/>
          <a:cs typeface="ヒラギノ角ゴ ProN W6" charset="0"/>
          <a:sym typeface="Lucida Grande" charset="0"/>
        </a:defRPr>
      </a:lvl8pPr>
      <a:lvl9pPr marL="685800" algn="l" rtl="0" eaLnBrk="1" fontAlgn="base" hangingPunct="1">
        <a:spcBef>
          <a:spcPct val="0"/>
        </a:spcBef>
        <a:spcAft>
          <a:spcPct val="0"/>
        </a:spcAft>
        <a:defRPr sz="2400" b="1">
          <a:solidFill>
            <a:srgbClr val="0F243E"/>
          </a:solidFill>
          <a:latin typeface="Lucida Grande" charset="0"/>
          <a:ea typeface="ヒラギノ角ゴ ProN W6" charset="0"/>
          <a:cs typeface="ヒラギノ角ゴ ProN W6" charset="0"/>
          <a:sym typeface="Lucida Grande" charset="0"/>
        </a:defRPr>
      </a:lvl9pPr>
    </p:titleStyle>
    <p:bodyStyle>
      <a:lvl1pPr marL="128588" indent="-128588" algn="l" rtl="0" eaLnBrk="1" fontAlgn="base" hangingPunct="1">
        <a:spcBef>
          <a:spcPts val="488"/>
        </a:spcBef>
        <a:spcAft>
          <a:spcPct val="0"/>
        </a:spcAft>
        <a:defRPr sz="2100" b="1">
          <a:solidFill>
            <a:srgbClr val="366092"/>
          </a:solidFill>
          <a:latin typeface="+mn-lt"/>
          <a:ea typeface="+mn-ea"/>
          <a:cs typeface="+mn-cs"/>
          <a:sym typeface="Lucida Grande" charset="0"/>
        </a:defRPr>
      </a:lvl1pPr>
      <a:lvl2pPr marL="95250" indent="-95250" algn="l" rtl="0" eaLnBrk="1" fontAlgn="base" hangingPunct="1">
        <a:spcBef>
          <a:spcPts val="675"/>
        </a:spcBef>
        <a:spcAft>
          <a:spcPct val="0"/>
        </a:spcAft>
        <a:defRPr sz="2100" b="1">
          <a:solidFill>
            <a:srgbClr val="366092"/>
          </a:solidFill>
          <a:latin typeface="+mn-lt"/>
          <a:ea typeface="+mn-ea"/>
          <a:cs typeface="+mn-cs"/>
          <a:sym typeface="Lucida Grande" charset="0"/>
        </a:defRPr>
      </a:lvl2pPr>
      <a:lvl3pPr marL="95250" indent="-95250" algn="l" rtl="0" eaLnBrk="1" fontAlgn="base" hangingPunct="1">
        <a:spcBef>
          <a:spcPts val="563"/>
        </a:spcBef>
        <a:spcAft>
          <a:spcPct val="0"/>
        </a:spcAft>
        <a:defRPr sz="2100" b="1">
          <a:solidFill>
            <a:srgbClr val="366092"/>
          </a:solidFill>
          <a:latin typeface="+mn-lt"/>
          <a:ea typeface="+mn-ea"/>
          <a:cs typeface="+mn-cs"/>
          <a:sym typeface="Lucida Grande" charset="0"/>
        </a:defRPr>
      </a:lvl3pPr>
      <a:lvl4pPr marL="95250" indent="-95250" algn="l" rtl="0" eaLnBrk="1" fontAlgn="base" hangingPunct="1">
        <a:spcBef>
          <a:spcPts val="488"/>
        </a:spcBef>
        <a:spcAft>
          <a:spcPct val="0"/>
        </a:spcAft>
        <a:defRPr sz="2100" b="1">
          <a:solidFill>
            <a:srgbClr val="366092"/>
          </a:solidFill>
          <a:latin typeface="+mn-lt"/>
          <a:ea typeface="+mn-ea"/>
          <a:cs typeface="+mn-cs"/>
          <a:sym typeface="Lucida Grande" charset="0"/>
        </a:defRPr>
      </a:lvl4pPr>
      <a:lvl5pPr marL="95250" indent="-95250" algn="l" rtl="0" eaLnBrk="1" fontAlgn="base" hangingPunct="1">
        <a:spcBef>
          <a:spcPts val="488"/>
        </a:spcBef>
        <a:spcAft>
          <a:spcPct val="0"/>
        </a:spcAft>
        <a:defRPr sz="2100" b="1">
          <a:solidFill>
            <a:srgbClr val="366092"/>
          </a:solidFill>
          <a:latin typeface="+mn-lt"/>
          <a:ea typeface="+mn-ea"/>
          <a:cs typeface="+mn-cs"/>
          <a:sym typeface="Lucida Grande" charset="0"/>
        </a:defRPr>
      </a:lvl5pPr>
      <a:lvl6pPr marL="266700" indent="-95250" algn="l" rtl="0" eaLnBrk="1" fontAlgn="base" hangingPunct="1">
        <a:spcBef>
          <a:spcPts val="488"/>
        </a:spcBef>
        <a:spcAft>
          <a:spcPct val="0"/>
        </a:spcAft>
        <a:defRPr sz="2100" b="1">
          <a:solidFill>
            <a:srgbClr val="366092"/>
          </a:solidFill>
          <a:latin typeface="+mn-lt"/>
          <a:ea typeface="+mn-ea"/>
          <a:cs typeface="+mn-cs"/>
          <a:sym typeface="Lucida Grande" charset="0"/>
        </a:defRPr>
      </a:lvl6pPr>
      <a:lvl7pPr marL="438150" indent="-95250" algn="l" rtl="0" eaLnBrk="1" fontAlgn="base" hangingPunct="1">
        <a:spcBef>
          <a:spcPts val="488"/>
        </a:spcBef>
        <a:spcAft>
          <a:spcPct val="0"/>
        </a:spcAft>
        <a:defRPr sz="2100" b="1">
          <a:solidFill>
            <a:srgbClr val="366092"/>
          </a:solidFill>
          <a:latin typeface="+mn-lt"/>
          <a:ea typeface="+mn-ea"/>
          <a:cs typeface="+mn-cs"/>
          <a:sym typeface="Lucida Grande" charset="0"/>
        </a:defRPr>
      </a:lvl7pPr>
      <a:lvl8pPr marL="609600" indent="-95250" algn="l" rtl="0" eaLnBrk="1" fontAlgn="base" hangingPunct="1">
        <a:spcBef>
          <a:spcPts val="488"/>
        </a:spcBef>
        <a:spcAft>
          <a:spcPct val="0"/>
        </a:spcAft>
        <a:defRPr sz="2100" b="1">
          <a:solidFill>
            <a:srgbClr val="366092"/>
          </a:solidFill>
          <a:latin typeface="+mn-lt"/>
          <a:ea typeface="+mn-ea"/>
          <a:cs typeface="+mn-cs"/>
          <a:sym typeface="Lucida Grande" charset="0"/>
        </a:defRPr>
      </a:lvl8pPr>
      <a:lvl9pPr marL="781050" indent="-95250" algn="l" rtl="0" eaLnBrk="1" fontAlgn="base" hangingPunct="1">
        <a:spcBef>
          <a:spcPts val="488"/>
        </a:spcBef>
        <a:spcAft>
          <a:spcPct val="0"/>
        </a:spcAft>
        <a:defRPr sz="2100" b="1">
          <a:solidFill>
            <a:srgbClr val="366092"/>
          </a:solidFill>
          <a:latin typeface="+mn-lt"/>
          <a:ea typeface="+mn-ea"/>
          <a:cs typeface="+mn-cs"/>
          <a:sym typeface="Lucida Grande" charset="0"/>
        </a:defRPr>
      </a:lvl9pPr>
    </p:bodyStyle>
    <p:otherStyle>
      <a:defPPr>
        <a:defRPr lang="en-US"/>
      </a:defPPr>
      <a:lvl1pPr marL="0" algn="l" defTabSz="342900" rtl="0" eaLnBrk="1" latinLnBrk="0" hangingPunct="1">
        <a:defRPr sz="700" kern="1200">
          <a:solidFill>
            <a:schemeClr val="tx1"/>
          </a:solidFill>
          <a:latin typeface="+mn-lt"/>
          <a:ea typeface="+mn-ea"/>
          <a:cs typeface="+mn-cs"/>
        </a:defRPr>
      </a:lvl1pPr>
      <a:lvl2pPr marL="171450" algn="l" defTabSz="342900" rtl="0" eaLnBrk="1" latinLnBrk="0" hangingPunct="1">
        <a:defRPr sz="700" kern="1200">
          <a:solidFill>
            <a:schemeClr val="tx1"/>
          </a:solidFill>
          <a:latin typeface="+mn-lt"/>
          <a:ea typeface="+mn-ea"/>
          <a:cs typeface="+mn-cs"/>
        </a:defRPr>
      </a:lvl2pPr>
      <a:lvl3pPr marL="342900" algn="l" defTabSz="342900" rtl="0" eaLnBrk="1" latinLnBrk="0" hangingPunct="1">
        <a:defRPr sz="700" kern="1200">
          <a:solidFill>
            <a:schemeClr val="tx1"/>
          </a:solidFill>
          <a:latin typeface="+mn-lt"/>
          <a:ea typeface="+mn-ea"/>
          <a:cs typeface="+mn-cs"/>
        </a:defRPr>
      </a:lvl3pPr>
      <a:lvl4pPr marL="514350" algn="l" defTabSz="342900" rtl="0" eaLnBrk="1" latinLnBrk="0" hangingPunct="1">
        <a:defRPr sz="700" kern="1200">
          <a:solidFill>
            <a:schemeClr val="tx1"/>
          </a:solidFill>
          <a:latin typeface="+mn-lt"/>
          <a:ea typeface="+mn-ea"/>
          <a:cs typeface="+mn-cs"/>
        </a:defRPr>
      </a:lvl4pPr>
      <a:lvl5pPr marL="685800" algn="l" defTabSz="342900" rtl="0" eaLnBrk="1" latinLnBrk="0" hangingPunct="1">
        <a:defRPr sz="700" kern="1200">
          <a:solidFill>
            <a:schemeClr val="tx1"/>
          </a:solidFill>
          <a:latin typeface="+mn-lt"/>
          <a:ea typeface="+mn-ea"/>
          <a:cs typeface="+mn-cs"/>
        </a:defRPr>
      </a:lvl5pPr>
      <a:lvl6pPr marL="857250" algn="l" defTabSz="342900" rtl="0" eaLnBrk="1" latinLnBrk="0" hangingPunct="1">
        <a:defRPr sz="700" kern="1200">
          <a:solidFill>
            <a:schemeClr val="tx1"/>
          </a:solidFill>
          <a:latin typeface="+mn-lt"/>
          <a:ea typeface="+mn-ea"/>
          <a:cs typeface="+mn-cs"/>
        </a:defRPr>
      </a:lvl6pPr>
      <a:lvl7pPr marL="1028700" algn="l" defTabSz="342900" rtl="0" eaLnBrk="1" latinLnBrk="0" hangingPunct="1">
        <a:defRPr sz="700" kern="1200">
          <a:solidFill>
            <a:schemeClr val="tx1"/>
          </a:solidFill>
          <a:latin typeface="+mn-lt"/>
          <a:ea typeface="+mn-ea"/>
          <a:cs typeface="+mn-cs"/>
        </a:defRPr>
      </a:lvl7pPr>
      <a:lvl8pPr marL="1200150" algn="l" defTabSz="342900" rtl="0" eaLnBrk="1" latinLnBrk="0" hangingPunct="1">
        <a:defRPr sz="700" kern="1200">
          <a:solidFill>
            <a:schemeClr val="tx1"/>
          </a:solidFill>
          <a:latin typeface="+mn-lt"/>
          <a:ea typeface="+mn-ea"/>
          <a:cs typeface="+mn-cs"/>
        </a:defRPr>
      </a:lvl8pPr>
      <a:lvl9pPr marL="1371600" algn="l" defTabSz="342900" rtl="0" eaLnBrk="1" latinLnBrk="0" hangingPunct="1">
        <a:defRPr sz="7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6386" name="Rectangle 1"/>
          <p:cNvSpPr>
            <a:spLocks noGrp="1" noChangeArrowheads="1"/>
          </p:cNvSpPr>
          <p:nvPr>
            <p:ph type="title"/>
          </p:nvPr>
        </p:nvSpPr>
        <p:spPr bwMode="auto">
          <a:xfrm>
            <a:off x="3714750" y="923925"/>
            <a:ext cx="5075238" cy="244792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 uri="{FAA26D3D-D897-4be2-8F04-BA451C77F1D7}">
              <ma14:placeholderFlag xmlns="" xmlns:ma14="http://schemas.microsoft.com/office/mac/drawingml/2011/main" val="1"/>
            </a:ext>
          </a:extLst>
        </p:spPr>
        <p:txBody>
          <a:bodyPr vert="horz" wrap="square" lIns="14288" tIns="14288" rIns="14288" bIns="14288" numCol="1" anchor="t" anchorCtr="0" compatLnSpc="1">
            <a:prstTxWarp prst="textNoShape">
              <a:avLst/>
            </a:prstTxWarp>
          </a:bodyPr>
          <a:lstStyle/>
          <a:p>
            <a:pPr lvl="0"/>
            <a:r>
              <a:rPr lang="en-US">
                <a:sym typeface="Lucida Grande" charset="0"/>
              </a:rPr>
              <a:t>Click to edit Master title style</a:t>
            </a:r>
          </a:p>
        </p:txBody>
      </p:sp>
      <p:pic>
        <p:nvPicPr>
          <p:cNvPr id="16387" name="Picture 2"/>
          <p:cNvPicPr>
            <a:picLocks noChangeAspect="1" noChangeArrowheads="1"/>
          </p:cNvPicPr>
          <p:nvPr/>
        </p:nvPicPr>
        <p:blipFill>
          <a:blip r:embed="rId13" cstate="email">
            <a:extLst>
              <a:ext uri="{28A0092B-C50C-407E-A947-70E740481C1C}">
                <a14:useLocalDpi xmlns:a14="http://schemas.microsoft.com/office/drawing/2010/main" val="0"/>
              </a:ext>
            </a:extLst>
          </a:blip>
          <a:srcRect b="36331"/>
          <a:stretch>
            <a:fillRect/>
          </a:stretch>
        </p:blipFill>
        <p:spPr bwMode="auto">
          <a:xfrm>
            <a:off x="6721475" y="4429125"/>
            <a:ext cx="2003425" cy="4476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rnd">
                <a:solidFill>
                  <a:schemeClr val="tx1"/>
                </a:solidFill>
                <a:round/>
                <a:headEnd/>
                <a:tailEnd/>
              </a14:hiddenLine>
            </a:ext>
          </a:extLst>
        </p:spPr>
      </p:pic>
    </p:spTree>
    <p:extLst>
      <p:ext uri="{BB962C8B-B14F-4D97-AF65-F5344CB8AC3E}">
        <p14:creationId xmlns:p14="http://schemas.microsoft.com/office/powerpoint/2010/main" val="2419736380"/>
      </p:ext>
    </p:extLst>
  </p:cSld>
  <p:clrMap bg1="lt1" tx1="dk1" bg2="lt2" tx2="dk2" accent1="accent1" accent2="accent2" accent3="accent3" accent4="accent4" accent5="accent5" accent6="accent6" hlink="hlink" folHlink="folHlink"/>
  <p:sldLayoutIdLst>
    <p:sldLayoutId id="2147484393" r:id="rId1"/>
    <p:sldLayoutId id="2147484394" r:id="rId2"/>
    <p:sldLayoutId id="2147484395" r:id="rId3"/>
    <p:sldLayoutId id="2147484396" r:id="rId4"/>
    <p:sldLayoutId id="2147484397" r:id="rId5"/>
    <p:sldLayoutId id="2147484398" r:id="rId6"/>
    <p:sldLayoutId id="2147484399" r:id="rId7"/>
    <p:sldLayoutId id="2147484400" r:id="rId8"/>
    <p:sldLayoutId id="2147484401" r:id="rId9"/>
    <p:sldLayoutId id="2147484402" r:id="rId10"/>
    <p:sldLayoutId id="2147484403" r:id="rId11"/>
  </p:sldLayoutIdLst>
  <p:transition/>
  <p:txStyles>
    <p:titleStyle>
      <a:lvl1pPr algn="r" rtl="0" eaLnBrk="1" fontAlgn="base" hangingPunct="1">
        <a:spcBef>
          <a:spcPct val="0"/>
        </a:spcBef>
        <a:spcAft>
          <a:spcPct val="0"/>
        </a:spcAft>
        <a:defRPr sz="3600" b="1">
          <a:solidFill>
            <a:srgbClr val="FFFFFF"/>
          </a:solidFill>
          <a:latin typeface="+mj-lt"/>
          <a:ea typeface="+mj-ea"/>
          <a:cs typeface="+mj-cs"/>
          <a:sym typeface="Lucida Grande" charset="0"/>
        </a:defRPr>
      </a:lvl1pPr>
      <a:lvl2pPr algn="r" rtl="0" eaLnBrk="1" fontAlgn="base" hangingPunct="1">
        <a:spcBef>
          <a:spcPct val="0"/>
        </a:spcBef>
        <a:spcAft>
          <a:spcPct val="0"/>
        </a:spcAft>
        <a:defRPr sz="3600" b="1">
          <a:solidFill>
            <a:srgbClr val="FFFFFF"/>
          </a:solidFill>
          <a:latin typeface="Lucida Grande" charset="0"/>
          <a:ea typeface="ヒラギノ角ゴ ProN W6" charset="0"/>
          <a:cs typeface="ヒラギノ角ゴ ProN W6" charset="0"/>
          <a:sym typeface="Lucida Grande" charset="0"/>
        </a:defRPr>
      </a:lvl2pPr>
      <a:lvl3pPr algn="r" rtl="0" eaLnBrk="1" fontAlgn="base" hangingPunct="1">
        <a:spcBef>
          <a:spcPct val="0"/>
        </a:spcBef>
        <a:spcAft>
          <a:spcPct val="0"/>
        </a:spcAft>
        <a:defRPr sz="3600" b="1">
          <a:solidFill>
            <a:srgbClr val="FFFFFF"/>
          </a:solidFill>
          <a:latin typeface="Lucida Grande" charset="0"/>
          <a:ea typeface="ヒラギノ角ゴ ProN W6" charset="0"/>
          <a:cs typeface="ヒラギノ角ゴ ProN W6" charset="0"/>
          <a:sym typeface="Lucida Grande" charset="0"/>
        </a:defRPr>
      </a:lvl3pPr>
      <a:lvl4pPr algn="r" rtl="0" eaLnBrk="1" fontAlgn="base" hangingPunct="1">
        <a:spcBef>
          <a:spcPct val="0"/>
        </a:spcBef>
        <a:spcAft>
          <a:spcPct val="0"/>
        </a:spcAft>
        <a:defRPr sz="3600" b="1">
          <a:solidFill>
            <a:srgbClr val="FFFFFF"/>
          </a:solidFill>
          <a:latin typeface="Lucida Grande" charset="0"/>
          <a:ea typeface="ヒラギノ角ゴ ProN W6" charset="0"/>
          <a:cs typeface="ヒラギノ角ゴ ProN W6" charset="0"/>
          <a:sym typeface="Lucida Grande" charset="0"/>
        </a:defRPr>
      </a:lvl4pPr>
      <a:lvl5pPr algn="r" rtl="0" eaLnBrk="1" fontAlgn="base" hangingPunct="1">
        <a:spcBef>
          <a:spcPct val="0"/>
        </a:spcBef>
        <a:spcAft>
          <a:spcPct val="0"/>
        </a:spcAft>
        <a:defRPr sz="3600" b="1">
          <a:solidFill>
            <a:srgbClr val="FFFFFF"/>
          </a:solidFill>
          <a:latin typeface="Lucida Grande" charset="0"/>
          <a:ea typeface="ヒラギノ角ゴ ProN W6" charset="0"/>
          <a:cs typeface="ヒラギノ角ゴ ProN W6" charset="0"/>
          <a:sym typeface="Lucida Grande" charset="0"/>
        </a:defRPr>
      </a:lvl5pPr>
      <a:lvl6pPr marL="171450" algn="r" rtl="0" eaLnBrk="1" fontAlgn="base" hangingPunct="1">
        <a:spcBef>
          <a:spcPct val="0"/>
        </a:spcBef>
        <a:spcAft>
          <a:spcPct val="0"/>
        </a:spcAft>
        <a:defRPr sz="3600" b="1">
          <a:solidFill>
            <a:srgbClr val="FFFFFF"/>
          </a:solidFill>
          <a:latin typeface="Lucida Grande" charset="0"/>
          <a:ea typeface="ヒラギノ角ゴ ProN W6" charset="0"/>
          <a:cs typeface="ヒラギノ角ゴ ProN W6" charset="0"/>
          <a:sym typeface="Lucida Grande" charset="0"/>
        </a:defRPr>
      </a:lvl6pPr>
      <a:lvl7pPr marL="342900" algn="r" rtl="0" eaLnBrk="1" fontAlgn="base" hangingPunct="1">
        <a:spcBef>
          <a:spcPct val="0"/>
        </a:spcBef>
        <a:spcAft>
          <a:spcPct val="0"/>
        </a:spcAft>
        <a:defRPr sz="3600" b="1">
          <a:solidFill>
            <a:srgbClr val="FFFFFF"/>
          </a:solidFill>
          <a:latin typeface="Lucida Grande" charset="0"/>
          <a:ea typeface="ヒラギノ角ゴ ProN W6" charset="0"/>
          <a:cs typeface="ヒラギノ角ゴ ProN W6" charset="0"/>
          <a:sym typeface="Lucida Grande" charset="0"/>
        </a:defRPr>
      </a:lvl7pPr>
      <a:lvl8pPr marL="514350" algn="r" rtl="0" eaLnBrk="1" fontAlgn="base" hangingPunct="1">
        <a:spcBef>
          <a:spcPct val="0"/>
        </a:spcBef>
        <a:spcAft>
          <a:spcPct val="0"/>
        </a:spcAft>
        <a:defRPr sz="3600" b="1">
          <a:solidFill>
            <a:srgbClr val="FFFFFF"/>
          </a:solidFill>
          <a:latin typeface="Lucida Grande" charset="0"/>
          <a:ea typeface="ヒラギノ角ゴ ProN W6" charset="0"/>
          <a:cs typeface="ヒラギノ角ゴ ProN W6" charset="0"/>
          <a:sym typeface="Lucida Grande" charset="0"/>
        </a:defRPr>
      </a:lvl8pPr>
      <a:lvl9pPr marL="685800" algn="r" rtl="0" eaLnBrk="1" fontAlgn="base" hangingPunct="1">
        <a:spcBef>
          <a:spcPct val="0"/>
        </a:spcBef>
        <a:spcAft>
          <a:spcPct val="0"/>
        </a:spcAft>
        <a:defRPr sz="3600" b="1">
          <a:solidFill>
            <a:srgbClr val="FFFFFF"/>
          </a:solidFill>
          <a:latin typeface="Lucida Grande" charset="0"/>
          <a:ea typeface="ヒラギノ角ゴ ProN W6" charset="0"/>
          <a:cs typeface="ヒラギノ角ゴ ProN W6" charset="0"/>
          <a:sym typeface="Lucida Grande" charset="0"/>
        </a:defRPr>
      </a:lvl9pPr>
    </p:titleStyle>
    <p:bodyStyle>
      <a:lvl1pPr marL="128588" indent="-128588" algn="l" rtl="0" eaLnBrk="1" fontAlgn="base" hangingPunct="1">
        <a:spcBef>
          <a:spcPts val="450"/>
        </a:spcBef>
        <a:spcAft>
          <a:spcPct val="0"/>
        </a:spcAft>
        <a:defRPr b="1">
          <a:solidFill>
            <a:srgbClr val="0F243E"/>
          </a:solidFill>
          <a:latin typeface="+mn-lt"/>
          <a:ea typeface="+mn-ea"/>
          <a:cs typeface="+mn-cs"/>
          <a:sym typeface="Lucida Grande" charset="0"/>
        </a:defRPr>
      </a:lvl1pPr>
      <a:lvl2pPr marL="92075" indent="-44450" algn="l" rtl="0" eaLnBrk="1" fontAlgn="base" hangingPunct="1">
        <a:spcBef>
          <a:spcPts val="675"/>
        </a:spcBef>
        <a:spcAft>
          <a:spcPct val="0"/>
        </a:spcAft>
        <a:buClr>
          <a:srgbClr val="000000"/>
        </a:buClr>
        <a:buSzPct val="100000"/>
        <a:buFont typeface="Thonburi" charset="0"/>
        <a:buChar char="•"/>
        <a:defRPr b="1">
          <a:solidFill>
            <a:schemeClr val="tx1"/>
          </a:solidFill>
          <a:latin typeface="+mn-lt"/>
          <a:ea typeface="ヒラギノ角ゴ ProN W3" charset="0"/>
          <a:cs typeface="ヒラギノ角ゴ ProN W3" charset="0"/>
          <a:sym typeface="Lucida Grande" charset="0"/>
        </a:defRPr>
      </a:lvl2pPr>
      <a:lvl3pPr marL="185738" indent="-47625" algn="l" rtl="0" eaLnBrk="1" fontAlgn="base" hangingPunct="1">
        <a:spcBef>
          <a:spcPts val="563"/>
        </a:spcBef>
        <a:spcAft>
          <a:spcPct val="0"/>
        </a:spcAft>
        <a:buClr>
          <a:srgbClr val="000000"/>
        </a:buClr>
        <a:buSzPct val="100000"/>
        <a:buFont typeface="Thonburi" charset="0"/>
        <a:buChar char="•"/>
        <a:defRPr sz="1600" b="1">
          <a:solidFill>
            <a:schemeClr val="tx1"/>
          </a:solidFill>
          <a:latin typeface="+mn-lt"/>
          <a:ea typeface="ヒラギノ角ゴ ProN W3" charset="0"/>
          <a:cs typeface="ヒラギノ角ゴ ProN W3" charset="0"/>
          <a:sym typeface="Lucida Grande" charset="0"/>
        </a:defRPr>
      </a:lvl3pPr>
      <a:lvl4pPr marL="285750" indent="-47625" algn="l" rtl="0" eaLnBrk="1" fontAlgn="base" hangingPunct="1">
        <a:spcBef>
          <a:spcPts val="488"/>
        </a:spcBef>
        <a:spcAft>
          <a:spcPct val="0"/>
        </a:spcAft>
        <a:buClr>
          <a:srgbClr val="000000"/>
        </a:buClr>
        <a:buSzPct val="50000"/>
        <a:buFont typeface="Calibri" charset="0"/>
        <a:buChar char="•"/>
        <a:defRPr sz="1400" b="1">
          <a:solidFill>
            <a:schemeClr val="tx1"/>
          </a:solidFill>
          <a:latin typeface="Calibri" charset="0"/>
          <a:ea typeface="ヒラギノ角ゴ ProN W3" charset="0"/>
          <a:cs typeface="ヒラギノ角ゴ ProN W3" charset="0"/>
          <a:sym typeface="Calibri" charset="0"/>
        </a:defRPr>
      </a:lvl4pPr>
      <a:lvl5pPr marL="381000" indent="-47625" algn="l" rtl="0" eaLnBrk="1" fontAlgn="base" hangingPunct="1">
        <a:spcBef>
          <a:spcPts val="488"/>
        </a:spcBef>
        <a:spcAft>
          <a:spcPct val="0"/>
        </a:spcAft>
        <a:buClr>
          <a:srgbClr val="000000"/>
        </a:buClr>
        <a:buSzPct val="100000"/>
        <a:buFont typeface="Calibri" charset="0"/>
        <a:buChar char="•"/>
        <a:defRPr sz="1200" b="1">
          <a:solidFill>
            <a:schemeClr val="tx1"/>
          </a:solidFill>
          <a:latin typeface="Calibri" charset="0"/>
          <a:ea typeface="ヒラギノ角ゴ ProN W3" charset="0"/>
          <a:cs typeface="ヒラギノ角ゴ ProN W3" charset="0"/>
          <a:sym typeface="Calibri" charset="0"/>
        </a:defRPr>
      </a:lvl5pPr>
      <a:lvl6pPr marL="552450" indent="-47625" algn="l" rtl="0" eaLnBrk="1" fontAlgn="base" hangingPunct="1">
        <a:spcBef>
          <a:spcPts val="488"/>
        </a:spcBef>
        <a:spcAft>
          <a:spcPct val="0"/>
        </a:spcAft>
        <a:buClr>
          <a:srgbClr val="000000"/>
        </a:buClr>
        <a:buSzPct val="100000"/>
        <a:buFont typeface="Calibri" charset="0"/>
        <a:buChar char="•"/>
        <a:defRPr sz="1200" b="1">
          <a:solidFill>
            <a:schemeClr val="tx1"/>
          </a:solidFill>
          <a:latin typeface="Calibri" charset="0"/>
          <a:ea typeface="ヒラギノ角ゴ ProN W3" charset="0"/>
          <a:cs typeface="ヒラギノ角ゴ ProN W3" charset="0"/>
          <a:sym typeface="Calibri" charset="0"/>
        </a:defRPr>
      </a:lvl6pPr>
      <a:lvl7pPr marL="723900" indent="-47625" algn="l" rtl="0" eaLnBrk="1" fontAlgn="base" hangingPunct="1">
        <a:spcBef>
          <a:spcPts val="488"/>
        </a:spcBef>
        <a:spcAft>
          <a:spcPct val="0"/>
        </a:spcAft>
        <a:buClr>
          <a:srgbClr val="000000"/>
        </a:buClr>
        <a:buSzPct val="100000"/>
        <a:buFont typeface="Calibri" charset="0"/>
        <a:buChar char="•"/>
        <a:defRPr sz="1200" b="1">
          <a:solidFill>
            <a:schemeClr val="tx1"/>
          </a:solidFill>
          <a:latin typeface="Calibri" charset="0"/>
          <a:ea typeface="ヒラギノ角ゴ ProN W3" charset="0"/>
          <a:cs typeface="ヒラギノ角ゴ ProN W3" charset="0"/>
          <a:sym typeface="Calibri" charset="0"/>
        </a:defRPr>
      </a:lvl7pPr>
      <a:lvl8pPr marL="895350" indent="-47625" algn="l" rtl="0" eaLnBrk="1" fontAlgn="base" hangingPunct="1">
        <a:spcBef>
          <a:spcPts val="488"/>
        </a:spcBef>
        <a:spcAft>
          <a:spcPct val="0"/>
        </a:spcAft>
        <a:buClr>
          <a:srgbClr val="000000"/>
        </a:buClr>
        <a:buSzPct val="100000"/>
        <a:buFont typeface="Calibri" charset="0"/>
        <a:buChar char="•"/>
        <a:defRPr sz="1200" b="1">
          <a:solidFill>
            <a:schemeClr val="tx1"/>
          </a:solidFill>
          <a:latin typeface="Calibri" charset="0"/>
          <a:ea typeface="ヒラギノ角ゴ ProN W3" charset="0"/>
          <a:cs typeface="ヒラギノ角ゴ ProN W3" charset="0"/>
          <a:sym typeface="Calibri" charset="0"/>
        </a:defRPr>
      </a:lvl8pPr>
      <a:lvl9pPr marL="1066800" indent="-47625" algn="l" rtl="0" eaLnBrk="1" fontAlgn="base" hangingPunct="1">
        <a:spcBef>
          <a:spcPts val="488"/>
        </a:spcBef>
        <a:spcAft>
          <a:spcPct val="0"/>
        </a:spcAft>
        <a:buClr>
          <a:srgbClr val="000000"/>
        </a:buClr>
        <a:buSzPct val="100000"/>
        <a:buFont typeface="Calibri" charset="0"/>
        <a:buChar char="•"/>
        <a:defRPr sz="1200" b="1">
          <a:solidFill>
            <a:schemeClr val="tx1"/>
          </a:solidFill>
          <a:latin typeface="Calibri" charset="0"/>
          <a:ea typeface="ヒラギノ角ゴ ProN W3" charset="0"/>
          <a:cs typeface="ヒラギノ角ゴ ProN W3" charset="0"/>
          <a:sym typeface="Calibri" charset="0"/>
        </a:defRPr>
      </a:lvl9pPr>
    </p:bodyStyle>
    <p:otherStyle>
      <a:defPPr>
        <a:defRPr lang="en-US"/>
      </a:defPPr>
      <a:lvl1pPr marL="0" algn="l" defTabSz="342900" rtl="0" eaLnBrk="1" latinLnBrk="0" hangingPunct="1">
        <a:defRPr sz="700" kern="1200">
          <a:solidFill>
            <a:schemeClr val="tx1"/>
          </a:solidFill>
          <a:latin typeface="+mn-lt"/>
          <a:ea typeface="+mn-ea"/>
          <a:cs typeface="+mn-cs"/>
        </a:defRPr>
      </a:lvl1pPr>
      <a:lvl2pPr marL="171450" algn="l" defTabSz="342900" rtl="0" eaLnBrk="1" latinLnBrk="0" hangingPunct="1">
        <a:defRPr sz="700" kern="1200">
          <a:solidFill>
            <a:schemeClr val="tx1"/>
          </a:solidFill>
          <a:latin typeface="+mn-lt"/>
          <a:ea typeface="+mn-ea"/>
          <a:cs typeface="+mn-cs"/>
        </a:defRPr>
      </a:lvl2pPr>
      <a:lvl3pPr marL="342900" algn="l" defTabSz="342900" rtl="0" eaLnBrk="1" latinLnBrk="0" hangingPunct="1">
        <a:defRPr sz="700" kern="1200">
          <a:solidFill>
            <a:schemeClr val="tx1"/>
          </a:solidFill>
          <a:latin typeface="+mn-lt"/>
          <a:ea typeface="+mn-ea"/>
          <a:cs typeface="+mn-cs"/>
        </a:defRPr>
      </a:lvl3pPr>
      <a:lvl4pPr marL="514350" algn="l" defTabSz="342900" rtl="0" eaLnBrk="1" latinLnBrk="0" hangingPunct="1">
        <a:defRPr sz="700" kern="1200">
          <a:solidFill>
            <a:schemeClr val="tx1"/>
          </a:solidFill>
          <a:latin typeface="+mn-lt"/>
          <a:ea typeface="+mn-ea"/>
          <a:cs typeface="+mn-cs"/>
        </a:defRPr>
      </a:lvl4pPr>
      <a:lvl5pPr marL="685800" algn="l" defTabSz="342900" rtl="0" eaLnBrk="1" latinLnBrk="0" hangingPunct="1">
        <a:defRPr sz="700" kern="1200">
          <a:solidFill>
            <a:schemeClr val="tx1"/>
          </a:solidFill>
          <a:latin typeface="+mn-lt"/>
          <a:ea typeface="+mn-ea"/>
          <a:cs typeface="+mn-cs"/>
        </a:defRPr>
      </a:lvl5pPr>
      <a:lvl6pPr marL="857250" algn="l" defTabSz="342900" rtl="0" eaLnBrk="1" latinLnBrk="0" hangingPunct="1">
        <a:defRPr sz="700" kern="1200">
          <a:solidFill>
            <a:schemeClr val="tx1"/>
          </a:solidFill>
          <a:latin typeface="+mn-lt"/>
          <a:ea typeface="+mn-ea"/>
          <a:cs typeface="+mn-cs"/>
        </a:defRPr>
      </a:lvl6pPr>
      <a:lvl7pPr marL="1028700" algn="l" defTabSz="342900" rtl="0" eaLnBrk="1" latinLnBrk="0" hangingPunct="1">
        <a:defRPr sz="700" kern="1200">
          <a:solidFill>
            <a:schemeClr val="tx1"/>
          </a:solidFill>
          <a:latin typeface="+mn-lt"/>
          <a:ea typeface="+mn-ea"/>
          <a:cs typeface="+mn-cs"/>
        </a:defRPr>
      </a:lvl7pPr>
      <a:lvl8pPr marL="1200150" algn="l" defTabSz="342900" rtl="0" eaLnBrk="1" latinLnBrk="0" hangingPunct="1">
        <a:defRPr sz="700" kern="1200">
          <a:solidFill>
            <a:schemeClr val="tx1"/>
          </a:solidFill>
          <a:latin typeface="+mn-lt"/>
          <a:ea typeface="+mn-ea"/>
          <a:cs typeface="+mn-cs"/>
        </a:defRPr>
      </a:lvl8pPr>
      <a:lvl9pPr marL="1371600" algn="l" defTabSz="342900" rtl="0" eaLnBrk="1" latinLnBrk="0" hangingPunct="1">
        <a:defRPr sz="700"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7410" name="Rectangle 1"/>
          <p:cNvSpPr>
            <a:spLocks noGrp="1" noChangeArrowheads="1"/>
          </p:cNvSpPr>
          <p:nvPr>
            <p:ph type="title"/>
          </p:nvPr>
        </p:nvSpPr>
        <p:spPr bwMode="auto">
          <a:xfrm>
            <a:off x="176213" y="1676400"/>
            <a:ext cx="5553075" cy="46831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 uri="{FAA26D3D-D897-4be2-8F04-BA451C77F1D7}">
              <ma14:placeholderFlag xmlns="" xmlns:ma14="http://schemas.microsoft.com/office/mac/drawingml/2011/main" val="1"/>
            </a:ext>
          </a:extLst>
        </p:spPr>
        <p:txBody>
          <a:bodyPr vert="horz" wrap="square" lIns="14288" tIns="14288" rIns="14288" bIns="14288" numCol="1" anchor="t" anchorCtr="0" compatLnSpc="1">
            <a:prstTxWarp prst="textNoShape">
              <a:avLst/>
            </a:prstTxWarp>
          </a:bodyPr>
          <a:lstStyle/>
          <a:p>
            <a:pPr lvl="0"/>
            <a:r>
              <a:rPr lang="en-US">
                <a:sym typeface="Lucida Grande" charset="0"/>
              </a:rPr>
              <a:t>Click to edit Master title style</a:t>
            </a:r>
          </a:p>
        </p:txBody>
      </p:sp>
      <p:sp>
        <p:nvSpPr>
          <p:cNvPr id="17411" name="Rectangle 2"/>
          <p:cNvSpPr>
            <a:spLocks noGrp="1" noChangeArrowheads="1"/>
          </p:cNvSpPr>
          <p:nvPr>
            <p:ph type="body" idx="1"/>
          </p:nvPr>
        </p:nvSpPr>
        <p:spPr bwMode="auto">
          <a:xfrm>
            <a:off x="176213" y="2144713"/>
            <a:ext cx="5553075" cy="239712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 uri="{FAA26D3D-D897-4be2-8F04-BA451C77F1D7}">
              <ma14:placeholderFlag xmlns="" xmlns:ma14="http://schemas.microsoft.com/office/mac/drawingml/2011/main" val="1"/>
            </a:ext>
          </a:extLst>
        </p:spPr>
        <p:txBody>
          <a:bodyPr vert="horz" wrap="square" lIns="14288" tIns="14288" rIns="14288" bIns="14288" numCol="1" anchor="t" anchorCtr="0" compatLnSpc="1">
            <a:prstTxWarp prst="textNoShape">
              <a:avLst/>
            </a:prstTxWarp>
          </a:bodyPr>
          <a:lstStyle/>
          <a:p>
            <a:pPr lvl="0"/>
            <a:r>
              <a:rPr lang="en-US">
                <a:sym typeface="Lucida Grande" charset="0"/>
              </a:rPr>
              <a:t>Click to edit Master text styles</a:t>
            </a:r>
          </a:p>
          <a:p>
            <a:pPr lvl="1"/>
            <a:r>
              <a:rPr lang="en-US">
                <a:sym typeface="Lucida Grande" charset="0"/>
              </a:rPr>
              <a:t>Second level</a:t>
            </a:r>
          </a:p>
          <a:p>
            <a:pPr lvl="2"/>
            <a:r>
              <a:rPr lang="en-US">
                <a:sym typeface="Lucida Grande" charset="0"/>
              </a:rPr>
              <a:t>Third level</a:t>
            </a:r>
          </a:p>
          <a:p>
            <a:pPr lvl="3"/>
            <a:r>
              <a:rPr lang="en-US">
                <a:sym typeface="Lucida Grande" charset="0"/>
              </a:rPr>
              <a:t>Fourth level</a:t>
            </a:r>
          </a:p>
          <a:p>
            <a:pPr lvl="4"/>
            <a:r>
              <a:rPr lang="en-US">
                <a:sym typeface="Lucida Grande" charset="0"/>
              </a:rPr>
              <a:t>Fifth level</a:t>
            </a:r>
          </a:p>
        </p:txBody>
      </p:sp>
    </p:spTree>
    <p:extLst>
      <p:ext uri="{BB962C8B-B14F-4D97-AF65-F5344CB8AC3E}">
        <p14:creationId xmlns:p14="http://schemas.microsoft.com/office/powerpoint/2010/main" val="2277634313"/>
      </p:ext>
    </p:extLst>
  </p:cSld>
  <p:clrMap bg1="lt1" tx1="dk1" bg2="lt2" tx2="dk2" accent1="accent1" accent2="accent2" accent3="accent3" accent4="accent4" accent5="accent5" accent6="accent6" hlink="hlink" folHlink="folHlink"/>
  <p:sldLayoutIdLst>
    <p:sldLayoutId id="2147484405" r:id="rId1"/>
    <p:sldLayoutId id="2147484406" r:id="rId2"/>
    <p:sldLayoutId id="2147484407" r:id="rId3"/>
    <p:sldLayoutId id="2147484408" r:id="rId4"/>
    <p:sldLayoutId id="2147484409" r:id="rId5"/>
    <p:sldLayoutId id="2147484410" r:id="rId6"/>
    <p:sldLayoutId id="2147484411" r:id="rId7"/>
    <p:sldLayoutId id="2147484412" r:id="rId8"/>
    <p:sldLayoutId id="2147484413" r:id="rId9"/>
    <p:sldLayoutId id="2147484414" r:id="rId10"/>
    <p:sldLayoutId id="2147484415" r:id="rId11"/>
  </p:sldLayoutIdLst>
  <p:transition/>
  <p:txStyles>
    <p:titleStyle>
      <a:lvl1pPr algn="l" rtl="0" eaLnBrk="1" fontAlgn="base" hangingPunct="1">
        <a:spcBef>
          <a:spcPct val="0"/>
        </a:spcBef>
        <a:spcAft>
          <a:spcPct val="0"/>
        </a:spcAft>
        <a:defRPr sz="2400" b="1">
          <a:solidFill>
            <a:srgbClr val="0F243E"/>
          </a:solidFill>
          <a:latin typeface="+mj-lt"/>
          <a:ea typeface="+mj-ea"/>
          <a:cs typeface="+mj-cs"/>
          <a:sym typeface="Lucida Grande" charset="0"/>
        </a:defRPr>
      </a:lvl1pPr>
      <a:lvl2pPr algn="l" rtl="0" eaLnBrk="1" fontAlgn="base" hangingPunct="1">
        <a:spcBef>
          <a:spcPct val="0"/>
        </a:spcBef>
        <a:spcAft>
          <a:spcPct val="0"/>
        </a:spcAft>
        <a:defRPr sz="2400" b="1">
          <a:solidFill>
            <a:srgbClr val="0F243E"/>
          </a:solidFill>
          <a:latin typeface="Lucida Grande" charset="0"/>
          <a:ea typeface="ヒラギノ角ゴ ProN W6" charset="0"/>
          <a:cs typeface="ヒラギノ角ゴ ProN W6" charset="0"/>
          <a:sym typeface="Lucida Grande" charset="0"/>
        </a:defRPr>
      </a:lvl2pPr>
      <a:lvl3pPr algn="l" rtl="0" eaLnBrk="1" fontAlgn="base" hangingPunct="1">
        <a:spcBef>
          <a:spcPct val="0"/>
        </a:spcBef>
        <a:spcAft>
          <a:spcPct val="0"/>
        </a:spcAft>
        <a:defRPr sz="2400" b="1">
          <a:solidFill>
            <a:srgbClr val="0F243E"/>
          </a:solidFill>
          <a:latin typeface="Lucida Grande" charset="0"/>
          <a:ea typeface="ヒラギノ角ゴ ProN W6" charset="0"/>
          <a:cs typeface="ヒラギノ角ゴ ProN W6" charset="0"/>
          <a:sym typeface="Lucida Grande" charset="0"/>
        </a:defRPr>
      </a:lvl3pPr>
      <a:lvl4pPr algn="l" rtl="0" eaLnBrk="1" fontAlgn="base" hangingPunct="1">
        <a:spcBef>
          <a:spcPct val="0"/>
        </a:spcBef>
        <a:spcAft>
          <a:spcPct val="0"/>
        </a:spcAft>
        <a:defRPr sz="2400" b="1">
          <a:solidFill>
            <a:srgbClr val="0F243E"/>
          </a:solidFill>
          <a:latin typeface="Lucida Grande" charset="0"/>
          <a:ea typeface="ヒラギノ角ゴ ProN W6" charset="0"/>
          <a:cs typeface="ヒラギノ角ゴ ProN W6" charset="0"/>
          <a:sym typeface="Lucida Grande" charset="0"/>
        </a:defRPr>
      </a:lvl4pPr>
      <a:lvl5pPr algn="l" rtl="0" eaLnBrk="1" fontAlgn="base" hangingPunct="1">
        <a:spcBef>
          <a:spcPct val="0"/>
        </a:spcBef>
        <a:spcAft>
          <a:spcPct val="0"/>
        </a:spcAft>
        <a:defRPr sz="2400" b="1">
          <a:solidFill>
            <a:srgbClr val="0F243E"/>
          </a:solidFill>
          <a:latin typeface="Lucida Grande" charset="0"/>
          <a:ea typeface="ヒラギノ角ゴ ProN W6" charset="0"/>
          <a:cs typeface="ヒラギノ角ゴ ProN W6" charset="0"/>
          <a:sym typeface="Lucida Grande" charset="0"/>
        </a:defRPr>
      </a:lvl5pPr>
      <a:lvl6pPr marL="171450" algn="l" rtl="0" eaLnBrk="1" fontAlgn="base" hangingPunct="1">
        <a:spcBef>
          <a:spcPct val="0"/>
        </a:spcBef>
        <a:spcAft>
          <a:spcPct val="0"/>
        </a:spcAft>
        <a:defRPr sz="2400" b="1">
          <a:solidFill>
            <a:srgbClr val="0F243E"/>
          </a:solidFill>
          <a:latin typeface="Lucida Grande" charset="0"/>
          <a:ea typeface="ヒラギノ角ゴ ProN W6" charset="0"/>
          <a:cs typeface="ヒラギノ角ゴ ProN W6" charset="0"/>
          <a:sym typeface="Lucida Grande" charset="0"/>
        </a:defRPr>
      </a:lvl6pPr>
      <a:lvl7pPr marL="342900" algn="l" rtl="0" eaLnBrk="1" fontAlgn="base" hangingPunct="1">
        <a:spcBef>
          <a:spcPct val="0"/>
        </a:spcBef>
        <a:spcAft>
          <a:spcPct val="0"/>
        </a:spcAft>
        <a:defRPr sz="2400" b="1">
          <a:solidFill>
            <a:srgbClr val="0F243E"/>
          </a:solidFill>
          <a:latin typeface="Lucida Grande" charset="0"/>
          <a:ea typeface="ヒラギノ角ゴ ProN W6" charset="0"/>
          <a:cs typeface="ヒラギノ角ゴ ProN W6" charset="0"/>
          <a:sym typeface="Lucida Grande" charset="0"/>
        </a:defRPr>
      </a:lvl7pPr>
      <a:lvl8pPr marL="514350" algn="l" rtl="0" eaLnBrk="1" fontAlgn="base" hangingPunct="1">
        <a:spcBef>
          <a:spcPct val="0"/>
        </a:spcBef>
        <a:spcAft>
          <a:spcPct val="0"/>
        </a:spcAft>
        <a:defRPr sz="2400" b="1">
          <a:solidFill>
            <a:srgbClr val="0F243E"/>
          </a:solidFill>
          <a:latin typeface="Lucida Grande" charset="0"/>
          <a:ea typeface="ヒラギノ角ゴ ProN W6" charset="0"/>
          <a:cs typeface="ヒラギノ角ゴ ProN W6" charset="0"/>
          <a:sym typeface="Lucida Grande" charset="0"/>
        </a:defRPr>
      </a:lvl8pPr>
      <a:lvl9pPr marL="685800" algn="l" rtl="0" eaLnBrk="1" fontAlgn="base" hangingPunct="1">
        <a:spcBef>
          <a:spcPct val="0"/>
        </a:spcBef>
        <a:spcAft>
          <a:spcPct val="0"/>
        </a:spcAft>
        <a:defRPr sz="2400" b="1">
          <a:solidFill>
            <a:srgbClr val="0F243E"/>
          </a:solidFill>
          <a:latin typeface="Lucida Grande" charset="0"/>
          <a:ea typeface="ヒラギノ角ゴ ProN W6" charset="0"/>
          <a:cs typeface="ヒラギノ角ゴ ProN W6" charset="0"/>
          <a:sym typeface="Lucida Grande" charset="0"/>
        </a:defRPr>
      </a:lvl9pPr>
    </p:titleStyle>
    <p:bodyStyle>
      <a:lvl1pPr marL="128588" indent="-128588" algn="l" rtl="0" eaLnBrk="1" fontAlgn="base" hangingPunct="1">
        <a:lnSpc>
          <a:spcPct val="90000"/>
        </a:lnSpc>
        <a:spcBef>
          <a:spcPts val="488"/>
        </a:spcBef>
        <a:spcAft>
          <a:spcPct val="0"/>
        </a:spcAft>
        <a:defRPr sz="2100" b="1">
          <a:solidFill>
            <a:srgbClr val="366092"/>
          </a:solidFill>
          <a:latin typeface="+mn-lt"/>
          <a:ea typeface="+mn-ea"/>
          <a:cs typeface="+mn-cs"/>
          <a:sym typeface="Lucida Grande" charset="0"/>
        </a:defRPr>
      </a:lvl1pPr>
      <a:lvl2pPr marL="95250" indent="-95250" algn="l" rtl="0" eaLnBrk="1" fontAlgn="base" hangingPunct="1">
        <a:spcBef>
          <a:spcPts val="675"/>
        </a:spcBef>
        <a:spcAft>
          <a:spcPct val="0"/>
        </a:spcAft>
        <a:defRPr sz="2100" b="1">
          <a:solidFill>
            <a:srgbClr val="366092"/>
          </a:solidFill>
          <a:latin typeface="+mn-lt"/>
          <a:ea typeface="+mn-ea"/>
          <a:cs typeface="+mn-cs"/>
          <a:sym typeface="Lucida Grande" charset="0"/>
        </a:defRPr>
      </a:lvl2pPr>
      <a:lvl3pPr marL="95250" indent="-95250" algn="l" rtl="0" eaLnBrk="1" fontAlgn="base" hangingPunct="1">
        <a:spcBef>
          <a:spcPts val="563"/>
        </a:spcBef>
        <a:spcAft>
          <a:spcPct val="0"/>
        </a:spcAft>
        <a:defRPr sz="2100" b="1">
          <a:solidFill>
            <a:srgbClr val="366092"/>
          </a:solidFill>
          <a:latin typeface="+mn-lt"/>
          <a:ea typeface="+mn-ea"/>
          <a:cs typeface="+mn-cs"/>
          <a:sym typeface="Lucida Grande" charset="0"/>
        </a:defRPr>
      </a:lvl3pPr>
      <a:lvl4pPr marL="95250" indent="-95250" algn="l" rtl="0" eaLnBrk="1" fontAlgn="base" hangingPunct="1">
        <a:spcBef>
          <a:spcPts val="488"/>
        </a:spcBef>
        <a:spcAft>
          <a:spcPct val="0"/>
        </a:spcAft>
        <a:defRPr sz="2100" b="1">
          <a:solidFill>
            <a:srgbClr val="366092"/>
          </a:solidFill>
          <a:latin typeface="+mn-lt"/>
          <a:ea typeface="+mn-ea"/>
          <a:cs typeface="+mn-cs"/>
          <a:sym typeface="Lucida Grande" charset="0"/>
        </a:defRPr>
      </a:lvl4pPr>
      <a:lvl5pPr marL="95250" indent="-95250" algn="l" rtl="0" eaLnBrk="1" fontAlgn="base" hangingPunct="1">
        <a:spcBef>
          <a:spcPts val="488"/>
        </a:spcBef>
        <a:spcAft>
          <a:spcPct val="0"/>
        </a:spcAft>
        <a:defRPr sz="2100" b="1">
          <a:solidFill>
            <a:srgbClr val="366092"/>
          </a:solidFill>
          <a:latin typeface="+mn-lt"/>
          <a:ea typeface="+mn-ea"/>
          <a:cs typeface="+mn-cs"/>
          <a:sym typeface="Lucida Grande" charset="0"/>
        </a:defRPr>
      </a:lvl5pPr>
      <a:lvl6pPr marL="266700" indent="-95250" algn="l" rtl="0" eaLnBrk="1" fontAlgn="base" hangingPunct="1">
        <a:spcBef>
          <a:spcPts val="488"/>
        </a:spcBef>
        <a:spcAft>
          <a:spcPct val="0"/>
        </a:spcAft>
        <a:defRPr sz="2100" b="1">
          <a:solidFill>
            <a:srgbClr val="366092"/>
          </a:solidFill>
          <a:latin typeface="+mn-lt"/>
          <a:ea typeface="+mn-ea"/>
          <a:cs typeface="+mn-cs"/>
          <a:sym typeface="Lucida Grande" charset="0"/>
        </a:defRPr>
      </a:lvl6pPr>
      <a:lvl7pPr marL="438150" indent="-95250" algn="l" rtl="0" eaLnBrk="1" fontAlgn="base" hangingPunct="1">
        <a:spcBef>
          <a:spcPts val="488"/>
        </a:spcBef>
        <a:spcAft>
          <a:spcPct val="0"/>
        </a:spcAft>
        <a:defRPr sz="2100" b="1">
          <a:solidFill>
            <a:srgbClr val="366092"/>
          </a:solidFill>
          <a:latin typeface="+mn-lt"/>
          <a:ea typeface="+mn-ea"/>
          <a:cs typeface="+mn-cs"/>
          <a:sym typeface="Lucida Grande" charset="0"/>
        </a:defRPr>
      </a:lvl7pPr>
      <a:lvl8pPr marL="609600" indent="-95250" algn="l" rtl="0" eaLnBrk="1" fontAlgn="base" hangingPunct="1">
        <a:spcBef>
          <a:spcPts val="488"/>
        </a:spcBef>
        <a:spcAft>
          <a:spcPct val="0"/>
        </a:spcAft>
        <a:defRPr sz="2100" b="1">
          <a:solidFill>
            <a:srgbClr val="366092"/>
          </a:solidFill>
          <a:latin typeface="+mn-lt"/>
          <a:ea typeface="+mn-ea"/>
          <a:cs typeface="+mn-cs"/>
          <a:sym typeface="Lucida Grande" charset="0"/>
        </a:defRPr>
      </a:lvl8pPr>
      <a:lvl9pPr marL="781050" indent="-95250" algn="l" rtl="0" eaLnBrk="1" fontAlgn="base" hangingPunct="1">
        <a:spcBef>
          <a:spcPts val="488"/>
        </a:spcBef>
        <a:spcAft>
          <a:spcPct val="0"/>
        </a:spcAft>
        <a:defRPr sz="2100" b="1">
          <a:solidFill>
            <a:srgbClr val="366092"/>
          </a:solidFill>
          <a:latin typeface="+mn-lt"/>
          <a:ea typeface="+mn-ea"/>
          <a:cs typeface="+mn-cs"/>
          <a:sym typeface="Lucida Grande" charset="0"/>
        </a:defRPr>
      </a:lvl9pPr>
    </p:bodyStyle>
    <p:otherStyle>
      <a:defPPr>
        <a:defRPr lang="en-US"/>
      </a:defPPr>
      <a:lvl1pPr marL="0" algn="l" defTabSz="342900" rtl="0" eaLnBrk="1" latinLnBrk="0" hangingPunct="1">
        <a:defRPr sz="700" kern="1200">
          <a:solidFill>
            <a:schemeClr val="tx1"/>
          </a:solidFill>
          <a:latin typeface="+mn-lt"/>
          <a:ea typeface="+mn-ea"/>
          <a:cs typeface="+mn-cs"/>
        </a:defRPr>
      </a:lvl1pPr>
      <a:lvl2pPr marL="171450" algn="l" defTabSz="342900" rtl="0" eaLnBrk="1" latinLnBrk="0" hangingPunct="1">
        <a:defRPr sz="700" kern="1200">
          <a:solidFill>
            <a:schemeClr val="tx1"/>
          </a:solidFill>
          <a:latin typeface="+mn-lt"/>
          <a:ea typeface="+mn-ea"/>
          <a:cs typeface="+mn-cs"/>
        </a:defRPr>
      </a:lvl2pPr>
      <a:lvl3pPr marL="342900" algn="l" defTabSz="342900" rtl="0" eaLnBrk="1" latinLnBrk="0" hangingPunct="1">
        <a:defRPr sz="700" kern="1200">
          <a:solidFill>
            <a:schemeClr val="tx1"/>
          </a:solidFill>
          <a:latin typeface="+mn-lt"/>
          <a:ea typeface="+mn-ea"/>
          <a:cs typeface="+mn-cs"/>
        </a:defRPr>
      </a:lvl3pPr>
      <a:lvl4pPr marL="514350" algn="l" defTabSz="342900" rtl="0" eaLnBrk="1" latinLnBrk="0" hangingPunct="1">
        <a:defRPr sz="700" kern="1200">
          <a:solidFill>
            <a:schemeClr val="tx1"/>
          </a:solidFill>
          <a:latin typeface="+mn-lt"/>
          <a:ea typeface="+mn-ea"/>
          <a:cs typeface="+mn-cs"/>
        </a:defRPr>
      </a:lvl4pPr>
      <a:lvl5pPr marL="685800" algn="l" defTabSz="342900" rtl="0" eaLnBrk="1" latinLnBrk="0" hangingPunct="1">
        <a:defRPr sz="700" kern="1200">
          <a:solidFill>
            <a:schemeClr val="tx1"/>
          </a:solidFill>
          <a:latin typeface="+mn-lt"/>
          <a:ea typeface="+mn-ea"/>
          <a:cs typeface="+mn-cs"/>
        </a:defRPr>
      </a:lvl5pPr>
      <a:lvl6pPr marL="857250" algn="l" defTabSz="342900" rtl="0" eaLnBrk="1" latinLnBrk="0" hangingPunct="1">
        <a:defRPr sz="700" kern="1200">
          <a:solidFill>
            <a:schemeClr val="tx1"/>
          </a:solidFill>
          <a:latin typeface="+mn-lt"/>
          <a:ea typeface="+mn-ea"/>
          <a:cs typeface="+mn-cs"/>
        </a:defRPr>
      </a:lvl6pPr>
      <a:lvl7pPr marL="1028700" algn="l" defTabSz="342900" rtl="0" eaLnBrk="1" latinLnBrk="0" hangingPunct="1">
        <a:defRPr sz="700" kern="1200">
          <a:solidFill>
            <a:schemeClr val="tx1"/>
          </a:solidFill>
          <a:latin typeface="+mn-lt"/>
          <a:ea typeface="+mn-ea"/>
          <a:cs typeface="+mn-cs"/>
        </a:defRPr>
      </a:lvl7pPr>
      <a:lvl8pPr marL="1200150" algn="l" defTabSz="342900" rtl="0" eaLnBrk="1" latinLnBrk="0" hangingPunct="1">
        <a:defRPr sz="700" kern="1200">
          <a:solidFill>
            <a:schemeClr val="tx1"/>
          </a:solidFill>
          <a:latin typeface="+mn-lt"/>
          <a:ea typeface="+mn-ea"/>
          <a:cs typeface="+mn-cs"/>
        </a:defRPr>
      </a:lvl8pPr>
      <a:lvl9pPr marL="1371600" algn="l" defTabSz="342900" rtl="0" eaLnBrk="1" latinLnBrk="0" hangingPunct="1">
        <a:defRPr sz="7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8434" name="Rectangle 1"/>
          <p:cNvSpPr>
            <a:spLocks noGrp="1" noChangeArrowheads="1"/>
          </p:cNvSpPr>
          <p:nvPr>
            <p:ph type="title"/>
          </p:nvPr>
        </p:nvSpPr>
        <p:spPr bwMode="auto">
          <a:xfrm>
            <a:off x="457200" y="200025"/>
            <a:ext cx="8229600" cy="82867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 uri="{FAA26D3D-D897-4be2-8F04-BA451C77F1D7}">
              <ma14:placeholderFlag xmlns="" xmlns:ma14="http://schemas.microsoft.com/office/mac/drawingml/2011/main" val="1"/>
            </a:ext>
          </a:extLst>
        </p:spPr>
        <p:txBody>
          <a:bodyPr vert="horz" wrap="square" lIns="14288" tIns="14288" rIns="14288" bIns="14288" numCol="1" anchor="t" anchorCtr="0" compatLnSpc="1">
            <a:prstTxWarp prst="textNoShape">
              <a:avLst/>
            </a:prstTxWarp>
          </a:bodyPr>
          <a:lstStyle/>
          <a:p>
            <a:pPr lvl="0"/>
            <a:r>
              <a:rPr lang="en-US">
                <a:sym typeface="Lucida Grande" charset="0"/>
              </a:rPr>
              <a:t>Click to edit Master title style</a:t>
            </a:r>
          </a:p>
        </p:txBody>
      </p:sp>
      <p:sp>
        <p:nvSpPr>
          <p:cNvPr id="18435" name="Rectangle 2"/>
          <p:cNvSpPr>
            <a:spLocks noGrp="1" noChangeArrowheads="1"/>
          </p:cNvSpPr>
          <p:nvPr>
            <p:ph type="body" idx="1"/>
          </p:nvPr>
        </p:nvSpPr>
        <p:spPr bwMode="auto">
          <a:xfrm>
            <a:off x="842963" y="1028700"/>
            <a:ext cx="7458075" cy="406241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 uri="{FAA26D3D-D897-4be2-8F04-BA451C77F1D7}">
              <ma14:placeholderFlag xmlns="" xmlns:ma14="http://schemas.microsoft.com/office/mac/drawingml/2011/main" val="1"/>
            </a:ext>
          </a:extLst>
        </p:spPr>
        <p:txBody>
          <a:bodyPr vert="horz" wrap="square" lIns="14288" tIns="14288" rIns="14288" bIns="14288" numCol="1" anchor="t" anchorCtr="0" compatLnSpc="1">
            <a:prstTxWarp prst="textNoShape">
              <a:avLst/>
            </a:prstTxWarp>
          </a:bodyPr>
          <a:lstStyle/>
          <a:p>
            <a:pPr lvl="0"/>
            <a:r>
              <a:rPr lang="en-US">
                <a:sym typeface="Lucida Grande" charset="0"/>
              </a:rPr>
              <a:t>Click to edit Master text styles</a:t>
            </a:r>
          </a:p>
          <a:p>
            <a:pPr lvl="1"/>
            <a:r>
              <a:rPr lang="en-US">
                <a:sym typeface="Lucida Grande" charset="0"/>
              </a:rPr>
              <a:t>Second level</a:t>
            </a:r>
          </a:p>
          <a:p>
            <a:pPr lvl="2"/>
            <a:r>
              <a:rPr lang="en-US">
                <a:sym typeface="Lucida Grande" charset="0"/>
              </a:rPr>
              <a:t>Third level</a:t>
            </a:r>
          </a:p>
          <a:p>
            <a:pPr lvl="3"/>
            <a:r>
              <a:rPr lang="en-US">
                <a:sym typeface="Lucida Grande" charset="0"/>
              </a:rPr>
              <a:t>Fourth level</a:t>
            </a:r>
          </a:p>
          <a:p>
            <a:pPr lvl="4"/>
            <a:r>
              <a:rPr lang="en-US">
                <a:sym typeface="Lucida Grande" charset="0"/>
              </a:rPr>
              <a:t>Fifth level</a:t>
            </a:r>
          </a:p>
        </p:txBody>
      </p:sp>
    </p:spTree>
    <p:extLst>
      <p:ext uri="{BB962C8B-B14F-4D97-AF65-F5344CB8AC3E}">
        <p14:creationId xmlns:p14="http://schemas.microsoft.com/office/powerpoint/2010/main" val="1187138336"/>
      </p:ext>
    </p:extLst>
  </p:cSld>
  <p:clrMap bg1="lt1" tx1="dk1" bg2="lt2" tx2="dk2" accent1="accent1" accent2="accent2" accent3="accent3" accent4="accent4" accent5="accent5" accent6="accent6" hlink="hlink" folHlink="folHlink"/>
  <p:sldLayoutIdLst>
    <p:sldLayoutId id="2147484417" r:id="rId1"/>
    <p:sldLayoutId id="2147484418" r:id="rId2"/>
    <p:sldLayoutId id="2147484419" r:id="rId3"/>
    <p:sldLayoutId id="2147484420" r:id="rId4"/>
    <p:sldLayoutId id="2147484421" r:id="rId5"/>
    <p:sldLayoutId id="2147484422" r:id="rId6"/>
    <p:sldLayoutId id="2147484423" r:id="rId7"/>
    <p:sldLayoutId id="2147484424" r:id="rId8"/>
    <p:sldLayoutId id="2147484425" r:id="rId9"/>
    <p:sldLayoutId id="2147484426" r:id="rId10"/>
    <p:sldLayoutId id="2147484427" r:id="rId11"/>
  </p:sldLayoutIdLst>
  <p:transition/>
  <p:txStyles>
    <p:titleStyle>
      <a:lvl1pPr algn="ctr" rtl="0" eaLnBrk="1" fontAlgn="base" hangingPunct="1">
        <a:spcBef>
          <a:spcPct val="0"/>
        </a:spcBef>
        <a:spcAft>
          <a:spcPct val="0"/>
        </a:spcAft>
        <a:defRPr sz="3200" b="1">
          <a:solidFill>
            <a:srgbClr val="FFFFFF"/>
          </a:solidFill>
          <a:latin typeface="+mj-lt"/>
          <a:ea typeface="+mj-ea"/>
          <a:cs typeface="+mj-cs"/>
          <a:sym typeface="Lucida Grande" charset="0"/>
        </a:defRPr>
      </a:lvl1pPr>
      <a:lvl2pPr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2pPr>
      <a:lvl3pPr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3pPr>
      <a:lvl4pPr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4pPr>
      <a:lvl5pPr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5pPr>
      <a:lvl6pPr marL="171450"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6pPr>
      <a:lvl7pPr marL="342900"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7pPr>
      <a:lvl8pPr marL="514350"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8pPr>
      <a:lvl9pPr marL="685800"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9pPr>
    </p:titleStyle>
    <p:bodyStyle>
      <a:lvl1pPr marL="200025" indent="-200025" algn="l" rtl="0" eaLnBrk="1" fontAlgn="base" hangingPunct="1">
        <a:spcBef>
          <a:spcPts val="488"/>
        </a:spcBef>
        <a:spcAft>
          <a:spcPct val="0"/>
        </a:spcAft>
        <a:buClr>
          <a:srgbClr val="E6E6E6"/>
        </a:buClr>
        <a:buSzPct val="100000"/>
        <a:buFont typeface="Thonburi" charset="0"/>
        <a:buChar char="•"/>
        <a:defRPr sz="2100" b="1">
          <a:solidFill>
            <a:srgbClr val="E6E6E6"/>
          </a:solidFill>
          <a:latin typeface="+mn-lt"/>
          <a:ea typeface="+mn-ea"/>
          <a:cs typeface="+mn-cs"/>
          <a:sym typeface="Lucida Grande" charset="0"/>
        </a:defRPr>
      </a:lvl1pPr>
      <a:lvl2pPr marL="652463" indent="-200025" algn="l" rtl="0" eaLnBrk="1" fontAlgn="base" hangingPunct="1">
        <a:spcBef>
          <a:spcPts val="675"/>
        </a:spcBef>
        <a:spcAft>
          <a:spcPct val="0"/>
        </a:spcAft>
        <a:buClr>
          <a:srgbClr val="E6E6E6"/>
        </a:buClr>
        <a:buSzPct val="32000"/>
        <a:buFont typeface="Thonburi" charset="0"/>
        <a:buChar char="•"/>
        <a:defRPr sz="2100" b="1">
          <a:solidFill>
            <a:srgbClr val="E6E6E6"/>
          </a:solidFill>
          <a:latin typeface="+mn-lt"/>
          <a:ea typeface="+mn-ea"/>
          <a:cs typeface="+mn-cs"/>
          <a:sym typeface="Lucida Grande" charset="0"/>
        </a:defRPr>
      </a:lvl2pPr>
      <a:lvl3pPr marL="652463" indent="-200025" algn="l" rtl="0" eaLnBrk="1" fontAlgn="base" hangingPunct="1">
        <a:spcBef>
          <a:spcPts val="563"/>
        </a:spcBef>
        <a:spcAft>
          <a:spcPct val="0"/>
        </a:spcAft>
        <a:buClr>
          <a:srgbClr val="E6E6E6"/>
        </a:buClr>
        <a:buSzPct val="32000"/>
        <a:buFont typeface="Thonburi" charset="0"/>
        <a:buChar char="•"/>
        <a:defRPr sz="2100" b="1">
          <a:solidFill>
            <a:srgbClr val="E6E6E6"/>
          </a:solidFill>
          <a:latin typeface="+mn-lt"/>
          <a:ea typeface="+mn-ea"/>
          <a:cs typeface="+mn-cs"/>
          <a:sym typeface="Lucida Grande" charset="0"/>
        </a:defRPr>
      </a:lvl3pPr>
      <a:lvl4pPr marL="652463" indent="-200025" algn="l" rtl="0" eaLnBrk="1" fontAlgn="base" hangingPunct="1">
        <a:spcBef>
          <a:spcPts val="488"/>
        </a:spcBef>
        <a:spcAft>
          <a:spcPct val="0"/>
        </a:spcAft>
        <a:buClr>
          <a:srgbClr val="E6E6E6"/>
        </a:buClr>
        <a:buSzPct val="32000"/>
        <a:buFont typeface="Thonburi" charset="0"/>
        <a:buChar char="•"/>
        <a:defRPr sz="2100" b="1">
          <a:solidFill>
            <a:srgbClr val="E6E6E6"/>
          </a:solidFill>
          <a:latin typeface="+mn-lt"/>
          <a:ea typeface="+mn-ea"/>
          <a:cs typeface="+mn-cs"/>
          <a:sym typeface="Lucida Grande" charset="0"/>
        </a:defRPr>
      </a:lvl4pPr>
      <a:lvl5pPr marL="652463" indent="-200025" algn="l" rtl="0" eaLnBrk="1" fontAlgn="base" hangingPunct="1">
        <a:spcBef>
          <a:spcPts val="488"/>
        </a:spcBef>
        <a:spcAft>
          <a:spcPct val="0"/>
        </a:spcAft>
        <a:buClr>
          <a:srgbClr val="E6E6E6"/>
        </a:buClr>
        <a:buSzPct val="32000"/>
        <a:buFont typeface="Thonburi" charset="0"/>
        <a:buChar char="•"/>
        <a:defRPr sz="2100" b="1">
          <a:solidFill>
            <a:srgbClr val="E6E6E6"/>
          </a:solidFill>
          <a:latin typeface="+mn-lt"/>
          <a:ea typeface="+mn-ea"/>
          <a:cs typeface="+mn-cs"/>
          <a:sym typeface="Lucida Grande" charset="0"/>
        </a:defRPr>
      </a:lvl5pPr>
      <a:lvl6pPr marL="825103" indent="-200025" algn="l" rtl="0" eaLnBrk="1" fontAlgn="base" hangingPunct="1">
        <a:spcBef>
          <a:spcPts val="488"/>
        </a:spcBef>
        <a:spcAft>
          <a:spcPct val="0"/>
        </a:spcAft>
        <a:buClr>
          <a:srgbClr val="E6E6E6"/>
        </a:buClr>
        <a:buSzPct val="32000"/>
        <a:buFont typeface="Thonburi" charset="0"/>
        <a:buChar char="•"/>
        <a:defRPr sz="2100" b="1">
          <a:solidFill>
            <a:srgbClr val="E6E6E6"/>
          </a:solidFill>
          <a:latin typeface="+mn-lt"/>
          <a:ea typeface="+mn-ea"/>
          <a:cs typeface="+mn-cs"/>
          <a:sym typeface="Lucida Grande" charset="0"/>
        </a:defRPr>
      </a:lvl6pPr>
      <a:lvl7pPr marL="996553" indent="-200025" algn="l" rtl="0" eaLnBrk="1" fontAlgn="base" hangingPunct="1">
        <a:spcBef>
          <a:spcPts val="488"/>
        </a:spcBef>
        <a:spcAft>
          <a:spcPct val="0"/>
        </a:spcAft>
        <a:buClr>
          <a:srgbClr val="E6E6E6"/>
        </a:buClr>
        <a:buSzPct val="32000"/>
        <a:buFont typeface="Thonburi" charset="0"/>
        <a:buChar char="•"/>
        <a:defRPr sz="2100" b="1">
          <a:solidFill>
            <a:srgbClr val="E6E6E6"/>
          </a:solidFill>
          <a:latin typeface="+mn-lt"/>
          <a:ea typeface="+mn-ea"/>
          <a:cs typeface="+mn-cs"/>
          <a:sym typeface="Lucida Grande" charset="0"/>
        </a:defRPr>
      </a:lvl7pPr>
      <a:lvl8pPr marL="1168003" indent="-200025" algn="l" rtl="0" eaLnBrk="1" fontAlgn="base" hangingPunct="1">
        <a:spcBef>
          <a:spcPts val="488"/>
        </a:spcBef>
        <a:spcAft>
          <a:spcPct val="0"/>
        </a:spcAft>
        <a:buClr>
          <a:srgbClr val="E6E6E6"/>
        </a:buClr>
        <a:buSzPct val="32000"/>
        <a:buFont typeface="Thonburi" charset="0"/>
        <a:buChar char="•"/>
        <a:defRPr sz="2100" b="1">
          <a:solidFill>
            <a:srgbClr val="E6E6E6"/>
          </a:solidFill>
          <a:latin typeface="+mn-lt"/>
          <a:ea typeface="+mn-ea"/>
          <a:cs typeface="+mn-cs"/>
          <a:sym typeface="Lucida Grande" charset="0"/>
        </a:defRPr>
      </a:lvl8pPr>
      <a:lvl9pPr marL="1339453" indent="-200025" algn="l" rtl="0" eaLnBrk="1" fontAlgn="base" hangingPunct="1">
        <a:spcBef>
          <a:spcPts val="488"/>
        </a:spcBef>
        <a:spcAft>
          <a:spcPct val="0"/>
        </a:spcAft>
        <a:buClr>
          <a:srgbClr val="E6E6E6"/>
        </a:buClr>
        <a:buSzPct val="32000"/>
        <a:buFont typeface="Thonburi" charset="0"/>
        <a:buChar char="•"/>
        <a:defRPr sz="2100" b="1">
          <a:solidFill>
            <a:srgbClr val="E6E6E6"/>
          </a:solidFill>
          <a:latin typeface="+mn-lt"/>
          <a:ea typeface="+mn-ea"/>
          <a:cs typeface="+mn-cs"/>
          <a:sym typeface="Lucida Grande" charset="0"/>
        </a:defRPr>
      </a:lvl9pPr>
    </p:bodyStyle>
    <p:otherStyle>
      <a:defPPr>
        <a:defRPr lang="en-US"/>
      </a:defPPr>
      <a:lvl1pPr marL="0" algn="l" defTabSz="342900" rtl="0" eaLnBrk="1" latinLnBrk="0" hangingPunct="1">
        <a:defRPr sz="700" kern="1200">
          <a:solidFill>
            <a:schemeClr val="tx1"/>
          </a:solidFill>
          <a:latin typeface="+mn-lt"/>
          <a:ea typeface="+mn-ea"/>
          <a:cs typeface="+mn-cs"/>
        </a:defRPr>
      </a:lvl1pPr>
      <a:lvl2pPr marL="171450" algn="l" defTabSz="342900" rtl="0" eaLnBrk="1" latinLnBrk="0" hangingPunct="1">
        <a:defRPr sz="700" kern="1200">
          <a:solidFill>
            <a:schemeClr val="tx1"/>
          </a:solidFill>
          <a:latin typeface="+mn-lt"/>
          <a:ea typeface="+mn-ea"/>
          <a:cs typeface="+mn-cs"/>
        </a:defRPr>
      </a:lvl2pPr>
      <a:lvl3pPr marL="342900" algn="l" defTabSz="342900" rtl="0" eaLnBrk="1" latinLnBrk="0" hangingPunct="1">
        <a:defRPr sz="700" kern="1200">
          <a:solidFill>
            <a:schemeClr val="tx1"/>
          </a:solidFill>
          <a:latin typeface="+mn-lt"/>
          <a:ea typeface="+mn-ea"/>
          <a:cs typeface="+mn-cs"/>
        </a:defRPr>
      </a:lvl3pPr>
      <a:lvl4pPr marL="514350" algn="l" defTabSz="342900" rtl="0" eaLnBrk="1" latinLnBrk="0" hangingPunct="1">
        <a:defRPr sz="700" kern="1200">
          <a:solidFill>
            <a:schemeClr val="tx1"/>
          </a:solidFill>
          <a:latin typeface="+mn-lt"/>
          <a:ea typeface="+mn-ea"/>
          <a:cs typeface="+mn-cs"/>
        </a:defRPr>
      </a:lvl4pPr>
      <a:lvl5pPr marL="685800" algn="l" defTabSz="342900" rtl="0" eaLnBrk="1" latinLnBrk="0" hangingPunct="1">
        <a:defRPr sz="700" kern="1200">
          <a:solidFill>
            <a:schemeClr val="tx1"/>
          </a:solidFill>
          <a:latin typeface="+mn-lt"/>
          <a:ea typeface="+mn-ea"/>
          <a:cs typeface="+mn-cs"/>
        </a:defRPr>
      </a:lvl5pPr>
      <a:lvl6pPr marL="857250" algn="l" defTabSz="342900" rtl="0" eaLnBrk="1" latinLnBrk="0" hangingPunct="1">
        <a:defRPr sz="700" kern="1200">
          <a:solidFill>
            <a:schemeClr val="tx1"/>
          </a:solidFill>
          <a:latin typeface="+mn-lt"/>
          <a:ea typeface="+mn-ea"/>
          <a:cs typeface="+mn-cs"/>
        </a:defRPr>
      </a:lvl6pPr>
      <a:lvl7pPr marL="1028700" algn="l" defTabSz="342900" rtl="0" eaLnBrk="1" latinLnBrk="0" hangingPunct="1">
        <a:defRPr sz="700" kern="1200">
          <a:solidFill>
            <a:schemeClr val="tx1"/>
          </a:solidFill>
          <a:latin typeface="+mn-lt"/>
          <a:ea typeface="+mn-ea"/>
          <a:cs typeface="+mn-cs"/>
        </a:defRPr>
      </a:lvl7pPr>
      <a:lvl8pPr marL="1200150" algn="l" defTabSz="342900" rtl="0" eaLnBrk="1" latinLnBrk="0" hangingPunct="1">
        <a:defRPr sz="700" kern="1200">
          <a:solidFill>
            <a:schemeClr val="tx1"/>
          </a:solidFill>
          <a:latin typeface="+mn-lt"/>
          <a:ea typeface="+mn-ea"/>
          <a:cs typeface="+mn-cs"/>
        </a:defRPr>
      </a:lvl8pPr>
      <a:lvl9pPr marL="1371600" algn="l" defTabSz="342900" rtl="0" eaLnBrk="1" latinLnBrk="0" hangingPunct="1">
        <a:defRPr sz="7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9458" name="Rectangle 1"/>
          <p:cNvSpPr>
            <a:spLocks noGrp="1" noChangeArrowheads="1"/>
          </p:cNvSpPr>
          <p:nvPr>
            <p:ph type="title"/>
          </p:nvPr>
        </p:nvSpPr>
        <p:spPr bwMode="auto">
          <a:xfrm>
            <a:off x="457200" y="206375"/>
            <a:ext cx="8229600" cy="74136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 uri="{FAA26D3D-D897-4be2-8F04-BA451C77F1D7}">
              <ma14:placeholderFlag xmlns="" xmlns:ma14="http://schemas.microsoft.com/office/mac/drawingml/2011/main" val="1"/>
            </a:ext>
          </a:extLst>
        </p:spPr>
        <p:txBody>
          <a:bodyPr vert="horz" wrap="square" lIns="14288" tIns="14288" rIns="14288" bIns="14288" numCol="1" anchor="t" anchorCtr="0" compatLnSpc="1">
            <a:prstTxWarp prst="textNoShape">
              <a:avLst/>
            </a:prstTxWarp>
          </a:bodyPr>
          <a:lstStyle/>
          <a:p>
            <a:pPr lvl="0"/>
            <a:r>
              <a:rPr lang="en-US">
                <a:sym typeface="Lucida Grande" charset="0"/>
              </a:rPr>
              <a:t>Click to edit Master title style</a:t>
            </a:r>
          </a:p>
        </p:txBody>
      </p:sp>
      <p:sp>
        <p:nvSpPr>
          <p:cNvPr id="19459" name="Rectangle 2"/>
          <p:cNvSpPr>
            <a:spLocks noGrp="1" noChangeArrowheads="1"/>
          </p:cNvSpPr>
          <p:nvPr>
            <p:ph type="body" idx="1"/>
          </p:nvPr>
        </p:nvSpPr>
        <p:spPr bwMode="auto">
          <a:xfrm>
            <a:off x="990600" y="985838"/>
            <a:ext cx="7786688" cy="3862387"/>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 uri="{FAA26D3D-D897-4be2-8F04-BA451C77F1D7}">
              <ma14:placeholderFlag xmlns="" xmlns:ma14="http://schemas.microsoft.com/office/mac/drawingml/2011/main" val="1"/>
            </a:ext>
          </a:extLst>
        </p:spPr>
        <p:txBody>
          <a:bodyPr vert="horz" wrap="square" lIns="14288" tIns="14288" rIns="14288" bIns="14288" numCol="1" anchor="t" anchorCtr="0" compatLnSpc="1">
            <a:prstTxWarp prst="textNoShape">
              <a:avLst/>
            </a:prstTxWarp>
          </a:bodyPr>
          <a:lstStyle/>
          <a:p>
            <a:pPr lvl="0"/>
            <a:r>
              <a:rPr lang="en-US">
                <a:sym typeface="Consolas" charset="0"/>
              </a:rPr>
              <a:t>Click to edit Master text styles</a:t>
            </a:r>
          </a:p>
          <a:p>
            <a:pPr lvl="1"/>
            <a:r>
              <a:rPr lang="en-US">
                <a:sym typeface="Consolas" charset="0"/>
              </a:rPr>
              <a:t>Second level</a:t>
            </a:r>
          </a:p>
          <a:p>
            <a:pPr lvl="2"/>
            <a:r>
              <a:rPr lang="en-US">
                <a:sym typeface="Consolas" charset="0"/>
              </a:rPr>
              <a:t>Third level</a:t>
            </a:r>
          </a:p>
          <a:p>
            <a:pPr lvl="3"/>
            <a:r>
              <a:rPr lang="en-US">
                <a:sym typeface="Consolas" charset="0"/>
              </a:rPr>
              <a:t>Fourth level</a:t>
            </a:r>
          </a:p>
          <a:p>
            <a:pPr lvl="4"/>
            <a:r>
              <a:rPr lang="en-US">
                <a:sym typeface="Consolas" charset="0"/>
              </a:rPr>
              <a:t>Fifth level</a:t>
            </a:r>
          </a:p>
        </p:txBody>
      </p:sp>
    </p:spTree>
    <p:extLst>
      <p:ext uri="{BB962C8B-B14F-4D97-AF65-F5344CB8AC3E}">
        <p14:creationId xmlns:p14="http://schemas.microsoft.com/office/powerpoint/2010/main" val="1100904962"/>
      </p:ext>
    </p:extLst>
  </p:cSld>
  <p:clrMap bg1="lt1" tx1="dk1" bg2="lt2" tx2="dk2" accent1="accent1" accent2="accent2" accent3="accent3" accent4="accent4" accent5="accent5" accent6="accent6" hlink="hlink" folHlink="folHlink"/>
  <p:sldLayoutIdLst>
    <p:sldLayoutId id="2147484429" r:id="rId1"/>
    <p:sldLayoutId id="2147484430" r:id="rId2"/>
    <p:sldLayoutId id="2147484431" r:id="rId3"/>
    <p:sldLayoutId id="2147484432" r:id="rId4"/>
    <p:sldLayoutId id="2147484433" r:id="rId5"/>
    <p:sldLayoutId id="2147484434" r:id="rId6"/>
    <p:sldLayoutId id="2147484435" r:id="rId7"/>
    <p:sldLayoutId id="2147484436" r:id="rId8"/>
    <p:sldLayoutId id="2147484437" r:id="rId9"/>
    <p:sldLayoutId id="2147484438" r:id="rId10"/>
    <p:sldLayoutId id="2147484439" r:id="rId11"/>
  </p:sldLayoutIdLst>
  <p:transition/>
  <p:txStyles>
    <p:titleStyle>
      <a:lvl1pPr algn="ctr" rtl="0" eaLnBrk="1" fontAlgn="base" hangingPunct="1">
        <a:spcBef>
          <a:spcPct val="0"/>
        </a:spcBef>
        <a:spcAft>
          <a:spcPct val="0"/>
        </a:spcAft>
        <a:defRPr sz="3200" b="1">
          <a:solidFill>
            <a:srgbClr val="F2F2F2"/>
          </a:solidFill>
          <a:latin typeface="+mj-lt"/>
          <a:ea typeface="+mj-ea"/>
          <a:cs typeface="+mj-cs"/>
          <a:sym typeface="Lucida Grande" charset="0"/>
        </a:defRPr>
      </a:lvl1pPr>
      <a:lvl2pPr algn="ctr" rtl="0" eaLnBrk="1" fontAlgn="base" hangingPunct="1">
        <a:spcBef>
          <a:spcPct val="0"/>
        </a:spcBef>
        <a:spcAft>
          <a:spcPct val="0"/>
        </a:spcAft>
        <a:defRPr sz="3200" b="1">
          <a:solidFill>
            <a:srgbClr val="F2F2F2"/>
          </a:solidFill>
          <a:latin typeface="Lucida Grande" charset="0"/>
          <a:ea typeface="ヒラギノ角ゴ ProN W6" charset="0"/>
          <a:cs typeface="ヒラギノ角ゴ ProN W6" charset="0"/>
          <a:sym typeface="Lucida Grande" charset="0"/>
        </a:defRPr>
      </a:lvl2pPr>
      <a:lvl3pPr algn="ctr" rtl="0" eaLnBrk="1" fontAlgn="base" hangingPunct="1">
        <a:spcBef>
          <a:spcPct val="0"/>
        </a:spcBef>
        <a:spcAft>
          <a:spcPct val="0"/>
        </a:spcAft>
        <a:defRPr sz="3200" b="1">
          <a:solidFill>
            <a:srgbClr val="F2F2F2"/>
          </a:solidFill>
          <a:latin typeface="Lucida Grande" charset="0"/>
          <a:ea typeface="ヒラギノ角ゴ ProN W6" charset="0"/>
          <a:cs typeface="ヒラギノ角ゴ ProN W6" charset="0"/>
          <a:sym typeface="Lucida Grande" charset="0"/>
        </a:defRPr>
      </a:lvl3pPr>
      <a:lvl4pPr algn="ctr" rtl="0" eaLnBrk="1" fontAlgn="base" hangingPunct="1">
        <a:spcBef>
          <a:spcPct val="0"/>
        </a:spcBef>
        <a:spcAft>
          <a:spcPct val="0"/>
        </a:spcAft>
        <a:defRPr sz="3200" b="1">
          <a:solidFill>
            <a:srgbClr val="F2F2F2"/>
          </a:solidFill>
          <a:latin typeface="Lucida Grande" charset="0"/>
          <a:ea typeface="ヒラギノ角ゴ ProN W6" charset="0"/>
          <a:cs typeface="ヒラギノ角ゴ ProN W6" charset="0"/>
          <a:sym typeface="Lucida Grande" charset="0"/>
        </a:defRPr>
      </a:lvl4pPr>
      <a:lvl5pPr algn="ctr" rtl="0" eaLnBrk="1" fontAlgn="base" hangingPunct="1">
        <a:spcBef>
          <a:spcPct val="0"/>
        </a:spcBef>
        <a:spcAft>
          <a:spcPct val="0"/>
        </a:spcAft>
        <a:defRPr sz="3200" b="1">
          <a:solidFill>
            <a:srgbClr val="F2F2F2"/>
          </a:solidFill>
          <a:latin typeface="Lucida Grande" charset="0"/>
          <a:ea typeface="ヒラギノ角ゴ ProN W6" charset="0"/>
          <a:cs typeface="ヒラギノ角ゴ ProN W6" charset="0"/>
          <a:sym typeface="Lucida Grande" charset="0"/>
        </a:defRPr>
      </a:lvl5pPr>
      <a:lvl6pPr marL="171450" algn="ctr" rtl="0" eaLnBrk="1" fontAlgn="base" hangingPunct="1">
        <a:spcBef>
          <a:spcPct val="0"/>
        </a:spcBef>
        <a:spcAft>
          <a:spcPct val="0"/>
        </a:spcAft>
        <a:defRPr sz="3200" b="1">
          <a:solidFill>
            <a:srgbClr val="F2F2F2"/>
          </a:solidFill>
          <a:latin typeface="Lucida Grande" charset="0"/>
          <a:ea typeface="ヒラギノ角ゴ ProN W6" charset="0"/>
          <a:cs typeface="ヒラギノ角ゴ ProN W6" charset="0"/>
          <a:sym typeface="Lucida Grande" charset="0"/>
        </a:defRPr>
      </a:lvl6pPr>
      <a:lvl7pPr marL="342900" algn="ctr" rtl="0" eaLnBrk="1" fontAlgn="base" hangingPunct="1">
        <a:spcBef>
          <a:spcPct val="0"/>
        </a:spcBef>
        <a:spcAft>
          <a:spcPct val="0"/>
        </a:spcAft>
        <a:defRPr sz="3200" b="1">
          <a:solidFill>
            <a:srgbClr val="F2F2F2"/>
          </a:solidFill>
          <a:latin typeface="Lucida Grande" charset="0"/>
          <a:ea typeface="ヒラギノ角ゴ ProN W6" charset="0"/>
          <a:cs typeface="ヒラギノ角ゴ ProN W6" charset="0"/>
          <a:sym typeface="Lucida Grande" charset="0"/>
        </a:defRPr>
      </a:lvl7pPr>
      <a:lvl8pPr marL="514350" algn="ctr" rtl="0" eaLnBrk="1" fontAlgn="base" hangingPunct="1">
        <a:spcBef>
          <a:spcPct val="0"/>
        </a:spcBef>
        <a:spcAft>
          <a:spcPct val="0"/>
        </a:spcAft>
        <a:defRPr sz="3200" b="1">
          <a:solidFill>
            <a:srgbClr val="F2F2F2"/>
          </a:solidFill>
          <a:latin typeface="Lucida Grande" charset="0"/>
          <a:ea typeface="ヒラギノ角ゴ ProN W6" charset="0"/>
          <a:cs typeface="ヒラギノ角ゴ ProN W6" charset="0"/>
          <a:sym typeface="Lucida Grande" charset="0"/>
        </a:defRPr>
      </a:lvl8pPr>
      <a:lvl9pPr marL="685800" algn="ctr" rtl="0" eaLnBrk="1" fontAlgn="base" hangingPunct="1">
        <a:spcBef>
          <a:spcPct val="0"/>
        </a:spcBef>
        <a:spcAft>
          <a:spcPct val="0"/>
        </a:spcAft>
        <a:defRPr sz="3200" b="1">
          <a:solidFill>
            <a:srgbClr val="F2F2F2"/>
          </a:solidFill>
          <a:latin typeface="Lucida Grande" charset="0"/>
          <a:ea typeface="ヒラギノ角ゴ ProN W6" charset="0"/>
          <a:cs typeface="ヒラギノ角ゴ ProN W6" charset="0"/>
          <a:sym typeface="Lucida Grande" charset="0"/>
        </a:defRPr>
      </a:lvl9pPr>
    </p:titleStyle>
    <p:bodyStyle>
      <a:lvl1pPr marL="128588" indent="-128588" algn="l" rtl="0" eaLnBrk="1" fontAlgn="base" hangingPunct="1">
        <a:spcBef>
          <a:spcPts val="300"/>
        </a:spcBef>
        <a:spcAft>
          <a:spcPct val="0"/>
        </a:spcAft>
        <a:defRPr sz="1200">
          <a:solidFill>
            <a:schemeClr val="tx1"/>
          </a:solidFill>
          <a:latin typeface="+mn-lt"/>
          <a:ea typeface="+mn-ea"/>
          <a:cs typeface="+mn-cs"/>
          <a:sym typeface="Consolas" charset="0"/>
        </a:defRPr>
      </a:lvl1pPr>
      <a:lvl2pPr marL="47625" indent="-47625" algn="l" rtl="0" eaLnBrk="1" fontAlgn="base" hangingPunct="1">
        <a:spcBef>
          <a:spcPts val="675"/>
        </a:spcBef>
        <a:spcAft>
          <a:spcPct val="0"/>
        </a:spcAft>
        <a:defRPr sz="1200">
          <a:solidFill>
            <a:schemeClr val="tx1"/>
          </a:solidFill>
          <a:latin typeface="+mn-lt"/>
          <a:ea typeface="+mn-ea"/>
          <a:cs typeface="+mn-cs"/>
          <a:sym typeface="Consolas" charset="0"/>
        </a:defRPr>
      </a:lvl2pPr>
      <a:lvl3pPr marL="95250" indent="-95250" algn="l" rtl="0" eaLnBrk="1" fontAlgn="base" hangingPunct="1">
        <a:spcBef>
          <a:spcPts val="563"/>
        </a:spcBef>
        <a:spcAft>
          <a:spcPct val="0"/>
        </a:spcAft>
        <a:defRPr sz="1200">
          <a:solidFill>
            <a:schemeClr val="tx1"/>
          </a:solidFill>
          <a:latin typeface="+mn-lt"/>
          <a:ea typeface="+mn-ea"/>
          <a:cs typeface="+mn-cs"/>
          <a:sym typeface="Consolas" charset="0"/>
        </a:defRPr>
      </a:lvl3pPr>
      <a:lvl4pPr marL="142875" indent="-142875" algn="l" rtl="0" eaLnBrk="1" fontAlgn="base" hangingPunct="1">
        <a:spcBef>
          <a:spcPts val="488"/>
        </a:spcBef>
        <a:spcAft>
          <a:spcPct val="0"/>
        </a:spcAft>
        <a:defRPr sz="1200">
          <a:solidFill>
            <a:schemeClr val="tx1"/>
          </a:solidFill>
          <a:latin typeface="+mn-lt"/>
          <a:ea typeface="+mn-ea"/>
          <a:cs typeface="+mn-cs"/>
          <a:sym typeface="Consolas" charset="0"/>
        </a:defRPr>
      </a:lvl4pPr>
      <a:lvl5pPr marL="190500" indent="-190500" algn="l" rtl="0" eaLnBrk="1" fontAlgn="base" hangingPunct="1">
        <a:spcBef>
          <a:spcPts val="488"/>
        </a:spcBef>
        <a:spcAft>
          <a:spcPct val="0"/>
        </a:spcAft>
        <a:defRPr sz="1200">
          <a:solidFill>
            <a:schemeClr val="tx1"/>
          </a:solidFill>
          <a:latin typeface="+mn-lt"/>
          <a:ea typeface="+mn-ea"/>
          <a:cs typeface="+mn-cs"/>
          <a:sym typeface="Consolas" charset="0"/>
        </a:defRPr>
      </a:lvl5pPr>
      <a:lvl6pPr marL="361950" indent="-190500" algn="l" rtl="0" eaLnBrk="1" fontAlgn="base" hangingPunct="1">
        <a:spcBef>
          <a:spcPts val="488"/>
        </a:spcBef>
        <a:spcAft>
          <a:spcPct val="0"/>
        </a:spcAft>
        <a:defRPr sz="1200">
          <a:solidFill>
            <a:schemeClr val="tx1"/>
          </a:solidFill>
          <a:latin typeface="+mn-lt"/>
          <a:ea typeface="+mn-ea"/>
          <a:cs typeface="+mn-cs"/>
          <a:sym typeface="Consolas" charset="0"/>
        </a:defRPr>
      </a:lvl6pPr>
      <a:lvl7pPr marL="533400" indent="-190500" algn="l" rtl="0" eaLnBrk="1" fontAlgn="base" hangingPunct="1">
        <a:spcBef>
          <a:spcPts val="488"/>
        </a:spcBef>
        <a:spcAft>
          <a:spcPct val="0"/>
        </a:spcAft>
        <a:defRPr sz="1200">
          <a:solidFill>
            <a:schemeClr val="tx1"/>
          </a:solidFill>
          <a:latin typeface="+mn-lt"/>
          <a:ea typeface="+mn-ea"/>
          <a:cs typeface="+mn-cs"/>
          <a:sym typeface="Consolas" charset="0"/>
        </a:defRPr>
      </a:lvl7pPr>
      <a:lvl8pPr marL="704850" indent="-190500" algn="l" rtl="0" eaLnBrk="1" fontAlgn="base" hangingPunct="1">
        <a:spcBef>
          <a:spcPts val="488"/>
        </a:spcBef>
        <a:spcAft>
          <a:spcPct val="0"/>
        </a:spcAft>
        <a:defRPr sz="1200">
          <a:solidFill>
            <a:schemeClr val="tx1"/>
          </a:solidFill>
          <a:latin typeface="+mn-lt"/>
          <a:ea typeface="+mn-ea"/>
          <a:cs typeface="+mn-cs"/>
          <a:sym typeface="Consolas" charset="0"/>
        </a:defRPr>
      </a:lvl8pPr>
      <a:lvl9pPr marL="876300" indent="-190500" algn="l" rtl="0" eaLnBrk="1" fontAlgn="base" hangingPunct="1">
        <a:spcBef>
          <a:spcPts val="488"/>
        </a:spcBef>
        <a:spcAft>
          <a:spcPct val="0"/>
        </a:spcAft>
        <a:defRPr sz="1200">
          <a:solidFill>
            <a:schemeClr val="tx1"/>
          </a:solidFill>
          <a:latin typeface="+mn-lt"/>
          <a:ea typeface="+mn-ea"/>
          <a:cs typeface="+mn-cs"/>
          <a:sym typeface="Consolas" charset="0"/>
        </a:defRPr>
      </a:lvl9pPr>
    </p:bodyStyle>
    <p:otherStyle>
      <a:defPPr>
        <a:defRPr lang="en-US"/>
      </a:defPPr>
      <a:lvl1pPr marL="0" algn="l" defTabSz="342900" rtl="0" eaLnBrk="1" latinLnBrk="0" hangingPunct="1">
        <a:defRPr sz="700" kern="1200">
          <a:solidFill>
            <a:schemeClr val="tx1"/>
          </a:solidFill>
          <a:latin typeface="+mn-lt"/>
          <a:ea typeface="+mn-ea"/>
          <a:cs typeface="+mn-cs"/>
        </a:defRPr>
      </a:lvl1pPr>
      <a:lvl2pPr marL="171450" algn="l" defTabSz="342900" rtl="0" eaLnBrk="1" latinLnBrk="0" hangingPunct="1">
        <a:defRPr sz="700" kern="1200">
          <a:solidFill>
            <a:schemeClr val="tx1"/>
          </a:solidFill>
          <a:latin typeface="+mn-lt"/>
          <a:ea typeface="+mn-ea"/>
          <a:cs typeface="+mn-cs"/>
        </a:defRPr>
      </a:lvl2pPr>
      <a:lvl3pPr marL="342900" algn="l" defTabSz="342900" rtl="0" eaLnBrk="1" latinLnBrk="0" hangingPunct="1">
        <a:defRPr sz="700" kern="1200">
          <a:solidFill>
            <a:schemeClr val="tx1"/>
          </a:solidFill>
          <a:latin typeface="+mn-lt"/>
          <a:ea typeface="+mn-ea"/>
          <a:cs typeface="+mn-cs"/>
        </a:defRPr>
      </a:lvl3pPr>
      <a:lvl4pPr marL="514350" algn="l" defTabSz="342900" rtl="0" eaLnBrk="1" latinLnBrk="0" hangingPunct="1">
        <a:defRPr sz="700" kern="1200">
          <a:solidFill>
            <a:schemeClr val="tx1"/>
          </a:solidFill>
          <a:latin typeface="+mn-lt"/>
          <a:ea typeface="+mn-ea"/>
          <a:cs typeface="+mn-cs"/>
        </a:defRPr>
      </a:lvl4pPr>
      <a:lvl5pPr marL="685800" algn="l" defTabSz="342900" rtl="0" eaLnBrk="1" latinLnBrk="0" hangingPunct="1">
        <a:defRPr sz="700" kern="1200">
          <a:solidFill>
            <a:schemeClr val="tx1"/>
          </a:solidFill>
          <a:latin typeface="+mn-lt"/>
          <a:ea typeface="+mn-ea"/>
          <a:cs typeface="+mn-cs"/>
        </a:defRPr>
      </a:lvl5pPr>
      <a:lvl6pPr marL="857250" algn="l" defTabSz="342900" rtl="0" eaLnBrk="1" latinLnBrk="0" hangingPunct="1">
        <a:defRPr sz="700" kern="1200">
          <a:solidFill>
            <a:schemeClr val="tx1"/>
          </a:solidFill>
          <a:latin typeface="+mn-lt"/>
          <a:ea typeface="+mn-ea"/>
          <a:cs typeface="+mn-cs"/>
        </a:defRPr>
      </a:lvl6pPr>
      <a:lvl7pPr marL="1028700" algn="l" defTabSz="342900" rtl="0" eaLnBrk="1" latinLnBrk="0" hangingPunct="1">
        <a:defRPr sz="700" kern="1200">
          <a:solidFill>
            <a:schemeClr val="tx1"/>
          </a:solidFill>
          <a:latin typeface="+mn-lt"/>
          <a:ea typeface="+mn-ea"/>
          <a:cs typeface="+mn-cs"/>
        </a:defRPr>
      </a:lvl7pPr>
      <a:lvl8pPr marL="1200150" algn="l" defTabSz="342900" rtl="0" eaLnBrk="1" latinLnBrk="0" hangingPunct="1">
        <a:defRPr sz="700" kern="1200">
          <a:solidFill>
            <a:schemeClr val="tx1"/>
          </a:solidFill>
          <a:latin typeface="+mn-lt"/>
          <a:ea typeface="+mn-ea"/>
          <a:cs typeface="+mn-cs"/>
        </a:defRPr>
      </a:lvl8pPr>
      <a:lvl9pPr marL="1371600" algn="l" defTabSz="342900" rtl="0" eaLnBrk="1" latinLnBrk="0" hangingPunct="1">
        <a:defRPr sz="7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482" name="Rectangle 1"/>
          <p:cNvSpPr>
            <a:spLocks noGrp="1" noChangeArrowheads="1"/>
          </p:cNvSpPr>
          <p:nvPr>
            <p:ph type="title"/>
          </p:nvPr>
        </p:nvSpPr>
        <p:spPr bwMode="auto">
          <a:xfrm>
            <a:off x="457200" y="206375"/>
            <a:ext cx="8229600" cy="74136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 uri="{FAA26D3D-D897-4be2-8F04-BA451C77F1D7}">
              <ma14:placeholderFlag xmlns="" xmlns:ma14="http://schemas.microsoft.com/office/mac/drawingml/2011/main" val="1"/>
            </a:ext>
          </a:extLst>
        </p:spPr>
        <p:txBody>
          <a:bodyPr vert="horz" wrap="square" lIns="14288" tIns="14288" rIns="14288" bIns="14288" numCol="1" anchor="t" anchorCtr="0" compatLnSpc="1">
            <a:prstTxWarp prst="textNoShape">
              <a:avLst/>
            </a:prstTxWarp>
          </a:bodyPr>
          <a:lstStyle/>
          <a:p>
            <a:pPr lvl="0"/>
            <a:r>
              <a:rPr lang="en-US">
                <a:sym typeface="Lucida Grande" charset="0"/>
              </a:rPr>
              <a:t>Click to edit Master title style</a:t>
            </a:r>
          </a:p>
        </p:txBody>
      </p:sp>
      <p:sp>
        <p:nvSpPr>
          <p:cNvPr id="20483" name="Rectangle 2"/>
          <p:cNvSpPr>
            <a:spLocks noGrp="1" noChangeArrowheads="1"/>
          </p:cNvSpPr>
          <p:nvPr>
            <p:ph type="body" idx="1"/>
          </p:nvPr>
        </p:nvSpPr>
        <p:spPr bwMode="auto">
          <a:xfrm>
            <a:off x="966788" y="1000125"/>
            <a:ext cx="7786687" cy="3862388"/>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 uri="{FAA26D3D-D897-4be2-8F04-BA451C77F1D7}">
              <ma14:placeholderFlag xmlns="" xmlns:ma14="http://schemas.microsoft.com/office/mac/drawingml/2011/main" val="1"/>
            </a:ext>
          </a:extLst>
        </p:spPr>
        <p:txBody>
          <a:bodyPr vert="horz" wrap="square" lIns="14288" tIns="14288" rIns="14288" bIns="14288" numCol="1" anchor="t" anchorCtr="0" compatLnSpc="1">
            <a:prstTxWarp prst="textNoShape">
              <a:avLst/>
            </a:prstTxWarp>
          </a:bodyPr>
          <a:lstStyle/>
          <a:p>
            <a:pPr lvl="0"/>
            <a:r>
              <a:rPr lang="en-US">
                <a:sym typeface="Consolas" charset="0"/>
              </a:rPr>
              <a:t>Click to edit Master text styles</a:t>
            </a:r>
          </a:p>
          <a:p>
            <a:pPr lvl="1"/>
            <a:r>
              <a:rPr lang="en-US">
                <a:sym typeface="Consolas" charset="0"/>
              </a:rPr>
              <a:t>Second level</a:t>
            </a:r>
          </a:p>
          <a:p>
            <a:pPr lvl="2"/>
            <a:r>
              <a:rPr lang="en-US">
                <a:sym typeface="Consolas" charset="0"/>
              </a:rPr>
              <a:t>Third level</a:t>
            </a:r>
          </a:p>
          <a:p>
            <a:pPr lvl="3"/>
            <a:r>
              <a:rPr lang="en-US">
                <a:sym typeface="Consolas" charset="0"/>
              </a:rPr>
              <a:t>Fourth level</a:t>
            </a:r>
          </a:p>
          <a:p>
            <a:pPr lvl="4"/>
            <a:r>
              <a:rPr lang="en-US">
                <a:sym typeface="Consolas" charset="0"/>
              </a:rPr>
              <a:t>Fifth level</a:t>
            </a:r>
          </a:p>
        </p:txBody>
      </p:sp>
    </p:spTree>
    <p:extLst>
      <p:ext uri="{BB962C8B-B14F-4D97-AF65-F5344CB8AC3E}">
        <p14:creationId xmlns:p14="http://schemas.microsoft.com/office/powerpoint/2010/main" val="175105015"/>
      </p:ext>
    </p:extLst>
  </p:cSld>
  <p:clrMap bg1="lt1" tx1="dk1" bg2="lt2" tx2="dk2" accent1="accent1" accent2="accent2" accent3="accent3" accent4="accent4" accent5="accent5" accent6="accent6" hlink="hlink" folHlink="folHlink"/>
  <p:sldLayoutIdLst>
    <p:sldLayoutId id="2147484441" r:id="rId1"/>
    <p:sldLayoutId id="2147484442" r:id="rId2"/>
    <p:sldLayoutId id="2147484443" r:id="rId3"/>
    <p:sldLayoutId id="2147484444" r:id="rId4"/>
    <p:sldLayoutId id="2147484445" r:id="rId5"/>
    <p:sldLayoutId id="2147484446" r:id="rId6"/>
    <p:sldLayoutId id="2147484447" r:id="rId7"/>
    <p:sldLayoutId id="2147484448" r:id="rId8"/>
    <p:sldLayoutId id="2147484449" r:id="rId9"/>
    <p:sldLayoutId id="2147484450" r:id="rId10"/>
    <p:sldLayoutId id="2147484451" r:id="rId11"/>
  </p:sldLayoutIdLst>
  <p:transition/>
  <p:txStyles>
    <p:titleStyle>
      <a:lvl1pPr algn="ctr" rtl="0" eaLnBrk="1" fontAlgn="base" hangingPunct="1">
        <a:spcBef>
          <a:spcPct val="0"/>
        </a:spcBef>
        <a:spcAft>
          <a:spcPct val="0"/>
        </a:spcAft>
        <a:defRPr sz="3200" b="1">
          <a:solidFill>
            <a:srgbClr val="F2F2F2"/>
          </a:solidFill>
          <a:latin typeface="+mj-lt"/>
          <a:ea typeface="+mj-ea"/>
          <a:cs typeface="+mj-cs"/>
          <a:sym typeface="Lucida Grande" charset="0"/>
        </a:defRPr>
      </a:lvl1pPr>
      <a:lvl2pPr algn="ctr" rtl="0" eaLnBrk="1" fontAlgn="base" hangingPunct="1">
        <a:spcBef>
          <a:spcPct val="0"/>
        </a:spcBef>
        <a:spcAft>
          <a:spcPct val="0"/>
        </a:spcAft>
        <a:defRPr sz="3200" b="1">
          <a:solidFill>
            <a:srgbClr val="F2F2F2"/>
          </a:solidFill>
          <a:latin typeface="Lucida Grande" charset="0"/>
          <a:ea typeface="ヒラギノ角ゴ ProN W6" charset="0"/>
          <a:cs typeface="ヒラギノ角ゴ ProN W6" charset="0"/>
          <a:sym typeface="Lucida Grande" charset="0"/>
        </a:defRPr>
      </a:lvl2pPr>
      <a:lvl3pPr algn="ctr" rtl="0" eaLnBrk="1" fontAlgn="base" hangingPunct="1">
        <a:spcBef>
          <a:spcPct val="0"/>
        </a:spcBef>
        <a:spcAft>
          <a:spcPct val="0"/>
        </a:spcAft>
        <a:defRPr sz="3200" b="1">
          <a:solidFill>
            <a:srgbClr val="F2F2F2"/>
          </a:solidFill>
          <a:latin typeface="Lucida Grande" charset="0"/>
          <a:ea typeface="ヒラギノ角ゴ ProN W6" charset="0"/>
          <a:cs typeface="ヒラギノ角ゴ ProN W6" charset="0"/>
          <a:sym typeface="Lucida Grande" charset="0"/>
        </a:defRPr>
      </a:lvl3pPr>
      <a:lvl4pPr algn="ctr" rtl="0" eaLnBrk="1" fontAlgn="base" hangingPunct="1">
        <a:spcBef>
          <a:spcPct val="0"/>
        </a:spcBef>
        <a:spcAft>
          <a:spcPct val="0"/>
        </a:spcAft>
        <a:defRPr sz="3200" b="1">
          <a:solidFill>
            <a:srgbClr val="F2F2F2"/>
          </a:solidFill>
          <a:latin typeface="Lucida Grande" charset="0"/>
          <a:ea typeface="ヒラギノ角ゴ ProN W6" charset="0"/>
          <a:cs typeface="ヒラギノ角ゴ ProN W6" charset="0"/>
          <a:sym typeface="Lucida Grande" charset="0"/>
        </a:defRPr>
      </a:lvl4pPr>
      <a:lvl5pPr algn="ctr" rtl="0" eaLnBrk="1" fontAlgn="base" hangingPunct="1">
        <a:spcBef>
          <a:spcPct val="0"/>
        </a:spcBef>
        <a:spcAft>
          <a:spcPct val="0"/>
        </a:spcAft>
        <a:defRPr sz="3200" b="1">
          <a:solidFill>
            <a:srgbClr val="F2F2F2"/>
          </a:solidFill>
          <a:latin typeface="Lucida Grande" charset="0"/>
          <a:ea typeface="ヒラギノ角ゴ ProN W6" charset="0"/>
          <a:cs typeface="ヒラギノ角ゴ ProN W6" charset="0"/>
          <a:sym typeface="Lucida Grande" charset="0"/>
        </a:defRPr>
      </a:lvl5pPr>
      <a:lvl6pPr marL="171450" algn="ctr" rtl="0" eaLnBrk="1" fontAlgn="base" hangingPunct="1">
        <a:spcBef>
          <a:spcPct val="0"/>
        </a:spcBef>
        <a:spcAft>
          <a:spcPct val="0"/>
        </a:spcAft>
        <a:defRPr sz="3200" b="1">
          <a:solidFill>
            <a:srgbClr val="F2F2F2"/>
          </a:solidFill>
          <a:latin typeface="Lucida Grande" charset="0"/>
          <a:ea typeface="ヒラギノ角ゴ ProN W6" charset="0"/>
          <a:cs typeface="ヒラギノ角ゴ ProN W6" charset="0"/>
          <a:sym typeface="Lucida Grande" charset="0"/>
        </a:defRPr>
      </a:lvl6pPr>
      <a:lvl7pPr marL="342900" algn="ctr" rtl="0" eaLnBrk="1" fontAlgn="base" hangingPunct="1">
        <a:spcBef>
          <a:spcPct val="0"/>
        </a:spcBef>
        <a:spcAft>
          <a:spcPct val="0"/>
        </a:spcAft>
        <a:defRPr sz="3200" b="1">
          <a:solidFill>
            <a:srgbClr val="F2F2F2"/>
          </a:solidFill>
          <a:latin typeface="Lucida Grande" charset="0"/>
          <a:ea typeface="ヒラギノ角ゴ ProN W6" charset="0"/>
          <a:cs typeface="ヒラギノ角ゴ ProN W6" charset="0"/>
          <a:sym typeface="Lucida Grande" charset="0"/>
        </a:defRPr>
      </a:lvl7pPr>
      <a:lvl8pPr marL="514350" algn="ctr" rtl="0" eaLnBrk="1" fontAlgn="base" hangingPunct="1">
        <a:spcBef>
          <a:spcPct val="0"/>
        </a:spcBef>
        <a:spcAft>
          <a:spcPct val="0"/>
        </a:spcAft>
        <a:defRPr sz="3200" b="1">
          <a:solidFill>
            <a:srgbClr val="F2F2F2"/>
          </a:solidFill>
          <a:latin typeface="Lucida Grande" charset="0"/>
          <a:ea typeface="ヒラギノ角ゴ ProN W6" charset="0"/>
          <a:cs typeface="ヒラギノ角ゴ ProN W6" charset="0"/>
          <a:sym typeface="Lucida Grande" charset="0"/>
        </a:defRPr>
      </a:lvl8pPr>
      <a:lvl9pPr marL="685800" algn="ctr" rtl="0" eaLnBrk="1" fontAlgn="base" hangingPunct="1">
        <a:spcBef>
          <a:spcPct val="0"/>
        </a:spcBef>
        <a:spcAft>
          <a:spcPct val="0"/>
        </a:spcAft>
        <a:defRPr sz="3200" b="1">
          <a:solidFill>
            <a:srgbClr val="F2F2F2"/>
          </a:solidFill>
          <a:latin typeface="Lucida Grande" charset="0"/>
          <a:ea typeface="ヒラギノ角ゴ ProN W6" charset="0"/>
          <a:cs typeface="ヒラギノ角ゴ ProN W6" charset="0"/>
          <a:sym typeface="Lucida Grande" charset="0"/>
        </a:defRPr>
      </a:lvl9pPr>
    </p:titleStyle>
    <p:bodyStyle>
      <a:lvl1pPr marL="128588" indent="-128588" algn="l" rtl="0" eaLnBrk="1" fontAlgn="base" hangingPunct="1">
        <a:spcBef>
          <a:spcPts val="300"/>
        </a:spcBef>
        <a:spcAft>
          <a:spcPct val="0"/>
        </a:spcAft>
        <a:defRPr sz="1200">
          <a:solidFill>
            <a:schemeClr val="tx1"/>
          </a:solidFill>
          <a:latin typeface="+mn-lt"/>
          <a:ea typeface="+mn-ea"/>
          <a:cs typeface="+mn-cs"/>
          <a:sym typeface="Consolas" charset="0"/>
        </a:defRPr>
      </a:lvl1pPr>
      <a:lvl2pPr marL="47625" indent="-47625" algn="l" rtl="0" eaLnBrk="1" fontAlgn="base" hangingPunct="1">
        <a:spcBef>
          <a:spcPts val="675"/>
        </a:spcBef>
        <a:spcAft>
          <a:spcPct val="0"/>
        </a:spcAft>
        <a:defRPr sz="1200">
          <a:solidFill>
            <a:schemeClr val="tx1"/>
          </a:solidFill>
          <a:latin typeface="+mn-lt"/>
          <a:ea typeface="+mn-ea"/>
          <a:cs typeface="+mn-cs"/>
          <a:sym typeface="Consolas" charset="0"/>
        </a:defRPr>
      </a:lvl2pPr>
      <a:lvl3pPr marL="95250" indent="-95250" algn="l" rtl="0" eaLnBrk="1" fontAlgn="base" hangingPunct="1">
        <a:spcBef>
          <a:spcPts val="563"/>
        </a:spcBef>
        <a:spcAft>
          <a:spcPct val="0"/>
        </a:spcAft>
        <a:defRPr sz="1200">
          <a:solidFill>
            <a:schemeClr val="tx1"/>
          </a:solidFill>
          <a:latin typeface="+mn-lt"/>
          <a:ea typeface="+mn-ea"/>
          <a:cs typeface="+mn-cs"/>
          <a:sym typeface="Consolas" charset="0"/>
        </a:defRPr>
      </a:lvl3pPr>
      <a:lvl4pPr marL="142875" indent="-142875" algn="l" rtl="0" eaLnBrk="1" fontAlgn="base" hangingPunct="1">
        <a:spcBef>
          <a:spcPts val="488"/>
        </a:spcBef>
        <a:spcAft>
          <a:spcPct val="0"/>
        </a:spcAft>
        <a:defRPr sz="1200">
          <a:solidFill>
            <a:schemeClr val="tx1"/>
          </a:solidFill>
          <a:latin typeface="+mn-lt"/>
          <a:ea typeface="+mn-ea"/>
          <a:cs typeface="+mn-cs"/>
          <a:sym typeface="Consolas" charset="0"/>
        </a:defRPr>
      </a:lvl4pPr>
      <a:lvl5pPr marL="190500" indent="-190500" algn="l" rtl="0" eaLnBrk="1" fontAlgn="base" hangingPunct="1">
        <a:spcBef>
          <a:spcPts val="488"/>
        </a:spcBef>
        <a:spcAft>
          <a:spcPct val="0"/>
        </a:spcAft>
        <a:defRPr sz="1200">
          <a:solidFill>
            <a:schemeClr val="tx1"/>
          </a:solidFill>
          <a:latin typeface="+mn-lt"/>
          <a:ea typeface="+mn-ea"/>
          <a:cs typeface="+mn-cs"/>
          <a:sym typeface="Consolas" charset="0"/>
        </a:defRPr>
      </a:lvl5pPr>
      <a:lvl6pPr marL="361950" indent="-190500" algn="l" rtl="0" eaLnBrk="1" fontAlgn="base" hangingPunct="1">
        <a:spcBef>
          <a:spcPts val="488"/>
        </a:spcBef>
        <a:spcAft>
          <a:spcPct val="0"/>
        </a:spcAft>
        <a:defRPr sz="1200">
          <a:solidFill>
            <a:schemeClr val="tx1"/>
          </a:solidFill>
          <a:latin typeface="+mn-lt"/>
          <a:ea typeface="+mn-ea"/>
          <a:cs typeface="+mn-cs"/>
          <a:sym typeface="Consolas" charset="0"/>
        </a:defRPr>
      </a:lvl6pPr>
      <a:lvl7pPr marL="533400" indent="-190500" algn="l" rtl="0" eaLnBrk="1" fontAlgn="base" hangingPunct="1">
        <a:spcBef>
          <a:spcPts val="488"/>
        </a:spcBef>
        <a:spcAft>
          <a:spcPct val="0"/>
        </a:spcAft>
        <a:defRPr sz="1200">
          <a:solidFill>
            <a:schemeClr val="tx1"/>
          </a:solidFill>
          <a:latin typeface="+mn-lt"/>
          <a:ea typeface="+mn-ea"/>
          <a:cs typeface="+mn-cs"/>
          <a:sym typeface="Consolas" charset="0"/>
        </a:defRPr>
      </a:lvl7pPr>
      <a:lvl8pPr marL="704850" indent="-190500" algn="l" rtl="0" eaLnBrk="1" fontAlgn="base" hangingPunct="1">
        <a:spcBef>
          <a:spcPts val="488"/>
        </a:spcBef>
        <a:spcAft>
          <a:spcPct val="0"/>
        </a:spcAft>
        <a:defRPr sz="1200">
          <a:solidFill>
            <a:schemeClr val="tx1"/>
          </a:solidFill>
          <a:latin typeface="+mn-lt"/>
          <a:ea typeface="+mn-ea"/>
          <a:cs typeface="+mn-cs"/>
          <a:sym typeface="Consolas" charset="0"/>
        </a:defRPr>
      </a:lvl8pPr>
      <a:lvl9pPr marL="876300" indent="-190500" algn="l" rtl="0" eaLnBrk="1" fontAlgn="base" hangingPunct="1">
        <a:spcBef>
          <a:spcPts val="488"/>
        </a:spcBef>
        <a:spcAft>
          <a:spcPct val="0"/>
        </a:spcAft>
        <a:defRPr sz="1200">
          <a:solidFill>
            <a:schemeClr val="tx1"/>
          </a:solidFill>
          <a:latin typeface="+mn-lt"/>
          <a:ea typeface="+mn-ea"/>
          <a:cs typeface="+mn-cs"/>
          <a:sym typeface="Consolas" charset="0"/>
        </a:defRPr>
      </a:lvl9pPr>
    </p:bodyStyle>
    <p:otherStyle>
      <a:defPPr>
        <a:defRPr lang="en-US"/>
      </a:defPPr>
      <a:lvl1pPr marL="0" algn="l" defTabSz="342900" rtl="0" eaLnBrk="1" latinLnBrk="0" hangingPunct="1">
        <a:defRPr sz="700" kern="1200">
          <a:solidFill>
            <a:schemeClr val="tx1"/>
          </a:solidFill>
          <a:latin typeface="+mn-lt"/>
          <a:ea typeface="+mn-ea"/>
          <a:cs typeface="+mn-cs"/>
        </a:defRPr>
      </a:lvl1pPr>
      <a:lvl2pPr marL="171450" algn="l" defTabSz="342900" rtl="0" eaLnBrk="1" latinLnBrk="0" hangingPunct="1">
        <a:defRPr sz="700" kern="1200">
          <a:solidFill>
            <a:schemeClr val="tx1"/>
          </a:solidFill>
          <a:latin typeface="+mn-lt"/>
          <a:ea typeface="+mn-ea"/>
          <a:cs typeface="+mn-cs"/>
        </a:defRPr>
      </a:lvl2pPr>
      <a:lvl3pPr marL="342900" algn="l" defTabSz="342900" rtl="0" eaLnBrk="1" latinLnBrk="0" hangingPunct="1">
        <a:defRPr sz="700" kern="1200">
          <a:solidFill>
            <a:schemeClr val="tx1"/>
          </a:solidFill>
          <a:latin typeface="+mn-lt"/>
          <a:ea typeface="+mn-ea"/>
          <a:cs typeface="+mn-cs"/>
        </a:defRPr>
      </a:lvl3pPr>
      <a:lvl4pPr marL="514350" algn="l" defTabSz="342900" rtl="0" eaLnBrk="1" latinLnBrk="0" hangingPunct="1">
        <a:defRPr sz="700" kern="1200">
          <a:solidFill>
            <a:schemeClr val="tx1"/>
          </a:solidFill>
          <a:latin typeface="+mn-lt"/>
          <a:ea typeface="+mn-ea"/>
          <a:cs typeface="+mn-cs"/>
        </a:defRPr>
      </a:lvl4pPr>
      <a:lvl5pPr marL="685800" algn="l" defTabSz="342900" rtl="0" eaLnBrk="1" latinLnBrk="0" hangingPunct="1">
        <a:defRPr sz="700" kern="1200">
          <a:solidFill>
            <a:schemeClr val="tx1"/>
          </a:solidFill>
          <a:latin typeface="+mn-lt"/>
          <a:ea typeface="+mn-ea"/>
          <a:cs typeface="+mn-cs"/>
        </a:defRPr>
      </a:lvl5pPr>
      <a:lvl6pPr marL="857250" algn="l" defTabSz="342900" rtl="0" eaLnBrk="1" latinLnBrk="0" hangingPunct="1">
        <a:defRPr sz="700" kern="1200">
          <a:solidFill>
            <a:schemeClr val="tx1"/>
          </a:solidFill>
          <a:latin typeface="+mn-lt"/>
          <a:ea typeface="+mn-ea"/>
          <a:cs typeface="+mn-cs"/>
        </a:defRPr>
      </a:lvl6pPr>
      <a:lvl7pPr marL="1028700" algn="l" defTabSz="342900" rtl="0" eaLnBrk="1" latinLnBrk="0" hangingPunct="1">
        <a:defRPr sz="700" kern="1200">
          <a:solidFill>
            <a:schemeClr val="tx1"/>
          </a:solidFill>
          <a:latin typeface="+mn-lt"/>
          <a:ea typeface="+mn-ea"/>
          <a:cs typeface="+mn-cs"/>
        </a:defRPr>
      </a:lvl7pPr>
      <a:lvl8pPr marL="1200150" algn="l" defTabSz="342900" rtl="0" eaLnBrk="1" latinLnBrk="0" hangingPunct="1">
        <a:defRPr sz="700" kern="1200">
          <a:solidFill>
            <a:schemeClr val="tx1"/>
          </a:solidFill>
          <a:latin typeface="+mn-lt"/>
          <a:ea typeface="+mn-ea"/>
          <a:cs typeface="+mn-cs"/>
        </a:defRPr>
      </a:lvl8pPr>
      <a:lvl9pPr marL="1371600" algn="l" defTabSz="342900" rtl="0" eaLnBrk="1" latinLnBrk="0" hangingPunct="1">
        <a:defRPr sz="7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1506" name="Rectangle 1"/>
          <p:cNvSpPr>
            <a:spLocks noGrp="1" noChangeArrowheads="1"/>
          </p:cNvSpPr>
          <p:nvPr>
            <p:ph type="body" idx="1"/>
          </p:nvPr>
        </p:nvSpPr>
        <p:spPr bwMode="auto">
          <a:xfrm>
            <a:off x="357188" y="1671638"/>
            <a:ext cx="8424862" cy="172402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 uri="{FAA26D3D-D897-4be2-8F04-BA451C77F1D7}">
              <ma14:placeholderFlag xmlns="" xmlns:ma14="http://schemas.microsoft.com/office/mac/drawingml/2011/main" val="1"/>
            </a:ext>
          </a:extLst>
        </p:spPr>
        <p:txBody>
          <a:bodyPr vert="horz" wrap="square" lIns="14288" tIns="14288" rIns="14288" bIns="14288" numCol="1" anchor="t" anchorCtr="0" compatLnSpc="1">
            <a:prstTxWarp prst="textNoShape">
              <a:avLst/>
            </a:prstTxWarp>
          </a:bodyPr>
          <a:lstStyle/>
          <a:p>
            <a:pPr lvl="0"/>
            <a:r>
              <a:rPr lang="en-US">
                <a:sym typeface="Lucida Grande" charset="0"/>
              </a:rPr>
              <a:t>Click to edit Master text styles</a:t>
            </a:r>
          </a:p>
          <a:p>
            <a:pPr lvl="1"/>
            <a:r>
              <a:rPr lang="en-US">
                <a:sym typeface="Lucida Grande" charset="0"/>
              </a:rPr>
              <a:t>Second level</a:t>
            </a:r>
          </a:p>
          <a:p>
            <a:pPr lvl="2"/>
            <a:r>
              <a:rPr lang="en-US">
                <a:sym typeface="Lucida Grande" charset="0"/>
              </a:rPr>
              <a:t>Third level</a:t>
            </a:r>
          </a:p>
          <a:p>
            <a:pPr lvl="3"/>
            <a:r>
              <a:rPr lang="en-US">
                <a:sym typeface="Lucida Grande" charset="0"/>
              </a:rPr>
              <a:t>Fourth level</a:t>
            </a:r>
          </a:p>
          <a:p>
            <a:pPr lvl="4"/>
            <a:r>
              <a:rPr lang="en-US">
                <a:sym typeface="Lucida Grande" charset="0"/>
              </a:rPr>
              <a:t>Fifth level</a:t>
            </a:r>
          </a:p>
        </p:txBody>
      </p:sp>
    </p:spTree>
    <p:extLst>
      <p:ext uri="{BB962C8B-B14F-4D97-AF65-F5344CB8AC3E}">
        <p14:creationId xmlns:p14="http://schemas.microsoft.com/office/powerpoint/2010/main" val="3519080703"/>
      </p:ext>
    </p:extLst>
  </p:cSld>
  <p:clrMap bg1="lt1" tx1="dk1" bg2="lt2" tx2="dk2" accent1="accent1" accent2="accent2" accent3="accent3" accent4="accent4" accent5="accent5" accent6="accent6" hlink="hlink" folHlink="folHlink"/>
  <p:sldLayoutIdLst>
    <p:sldLayoutId id="2147484453" r:id="rId1"/>
    <p:sldLayoutId id="2147484454" r:id="rId2"/>
    <p:sldLayoutId id="2147484455" r:id="rId3"/>
    <p:sldLayoutId id="2147484456" r:id="rId4"/>
    <p:sldLayoutId id="2147484457" r:id="rId5"/>
    <p:sldLayoutId id="2147484458" r:id="rId6"/>
    <p:sldLayoutId id="2147484459" r:id="rId7"/>
    <p:sldLayoutId id="2147484460" r:id="rId8"/>
    <p:sldLayoutId id="2147484461" r:id="rId9"/>
    <p:sldLayoutId id="2147484462" r:id="rId10"/>
    <p:sldLayoutId id="2147484463" r:id="rId11"/>
  </p:sldLayoutIdLst>
  <p:transition/>
  <p:txStyles>
    <p:titleStyle>
      <a:lvl1pPr algn="r" rtl="0" eaLnBrk="1" fontAlgn="base" hangingPunct="1">
        <a:spcBef>
          <a:spcPct val="0"/>
        </a:spcBef>
        <a:spcAft>
          <a:spcPct val="0"/>
        </a:spcAft>
        <a:defRPr sz="2800" b="1">
          <a:solidFill>
            <a:srgbClr val="FFFFFF"/>
          </a:solidFill>
          <a:latin typeface="+mj-lt"/>
          <a:ea typeface="+mj-ea"/>
          <a:cs typeface="+mj-cs"/>
          <a:sym typeface="Lucida Grande" charset="0"/>
        </a:defRPr>
      </a:lvl1pPr>
      <a:lvl2pPr algn="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2pPr>
      <a:lvl3pPr algn="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3pPr>
      <a:lvl4pPr algn="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4pPr>
      <a:lvl5pPr algn="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5pPr>
      <a:lvl6pPr marL="171450" algn="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6pPr>
      <a:lvl7pPr marL="342900" algn="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7pPr>
      <a:lvl8pPr marL="514350" algn="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8pPr>
      <a:lvl9pPr marL="685800" algn="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9pPr>
    </p:titleStyle>
    <p:bodyStyle>
      <a:lvl1pPr marL="128588" indent="-128588" algn="ctr" rtl="0" eaLnBrk="1" fontAlgn="base" hangingPunct="1">
        <a:spcBef>
          <a:spcPts val="750"/>
        </a:spcBef>
        <a:spcAft>
          <a:spcPct val="0"/>
        </a:spcAft>
        <a:defRPr sz="3200">
          <a:solidFill>
            <a:srgbClr val="FFFFFF"/>
          </a:solidFill>
          <a:latin typeface="+mn-lt"/>
          <a:ea typeface="+mn-ea"/>
          <a:cs typeface="+mn-cs"/>
          <a:sym typeface="Lucida Grande" charset="0"/>
        </a:defRPr>
      </a:lvl1pPr>
      <a:lvl2pPr marL="277813" indent="-106363" algn="ctr" rtl="0" eaLnBrk="1" fontAlgn="base" hangingPunct="1">
        <a:spcBef>
          <a:spcPts val="675"/>
        </a:spcBef>
        <a:spcAft>
          <a:spcPct val="0"/>
        </a:spcAft>
        <a:defRPr sz="3200">
          <a:solidFill>
            <a:srgbClr val="FFFFFF"/>
          </a:solidFill>
          <a:latin typeface="+mn-lt"/>
          <a:ea typeface="+mn-ea"/>
          <a:cs typeface="+mn-cs"/>
          <a:sym typeface="Lucida Grande" charset="0"/>
        </a:defRPr>
      </a:lvl2pPr>
      <a:lvl3pPr marL="428625" indent="-85725" algn="ctr" rtl="0" eaLnBrk="1" fontAlgn="base" hangingPunct="1">
        <a:spcBef>
          <a:spcPts val="563"/>
        </a:spcBef>
        <a:spcAft>
          <a:spcPct val="0"/>
        </a:spcAft>
        <a:defRPr sz="3200">
          <a:solidFill>
            <a:srgbClr val="FFFFFF"/>
          </a:solidFill>
          <a:latin typeface="+mn-lt"/>
          <a:ea typeface="+mn-ea"/>
          <a:cs typeface="+mn-cs"/>
          <a:sym typeface="Lucida Grande" charset="0"/>
        </a:defRPr>
      </a:lvl3pPr>
      <a:lvl4pPr marL="600075" indent="-85725" algn="ctr" rtl="0" eaLnBrk="1" fontAlgn="base" hangingPunct="1">
        <a:spcBef>
          <a:spcPts val="488"/>
        </a:spcBef>
        <a:spcAft>
          <a:spcPct val="0"/>
        </a:spcAft>
        <a:defRPr sz="3200">
          <a:solidFill>
            <a:srgbClr val="FFFFFF"/>
          </a:solidFill>
          <a:latin typeface="+mn-lt"/>
          <a:ea typeface="+mn-ea"/>
          <a:cs typeface="+mn-cs"/>
          <a:sym typeface="Lucida Grande" charset="0"/>
        </a:defRPr>
      </a:lvl4pPr>
      <a:lvl5pPr marL="771525" indent="-85725" algn="ctr" rtl="0" eaLnBrk="1" fontAlgn="base" hangingPunct="1">
        <a:spcBef>
          <a:spcPts val="488"/>
        </a:spcBef>
        <a:spcAft>
          <a:spcPct val="0"/>
        </a:spcAft>
        <a:defRPr sz="3200">
          <a:solidFill>
            <a:srgbClr val="FFFFFF"/>
          </a:solidFill>
          <a:latin typeface="+mn-lt"/>
          <a:ea typeface="+mn-ea"/>
          <a:cs typeface="+mn-cs"/>
          <a:sym typeface="Lucida Grande" charset="0"/>
        </a:defRPr>
      </a:lvl5pPr>
      <a:lvl6pPr marL="171450" algn="ctr" rtl="0" eaLnBrk="1" fontAlgn="base" hangingPunct="1">
        <a:spcBef>
          <a:spcPts val="488"/>
        </a:spcBef>
        <a:spcAft>
          <a:spcPct val="0"/>
        </a:spcAft>
        <a:defRPr sz="3200">
          <a:solidFill>
            <a:srgbClr val="FFFFFF"/>
          </a:solidFill>
          <a:latin typeface="+mn-lt"/>
          <a:ea typeface="+mn-ea"/>
          <a:cs typeface="+mn-cs"/>
          <a:sym typeface="Lucida Grande" charset="0"/>
        </a:defRPr>
      </a:lvl6pPr>
      <a:lvl7pPr marL="342900" algn="ctr" rtl="0" eaLnBrk="1" fontAlgn="base" hangingPunct="1">
        <a:spcBef>
          <a:spcPts val="488"/>
        </a:spcBef>
        <a:spcAft>
          <a:spcPct val="0"/>
        </a:spcAft>
        <a:defRPr sz="3200">
          <a:solidFill>
            <a:srgbClr val="FFFFFF"/>
          </a:solidFill>
          <a:latin typeface="+mn-lt"/>
          <a:ea typeface="+mn-ea"/>
          <a:cs typeface="+mn-cs"/>
          <a:sym typeface="Lucida Grande" charset="0"/>
        </a:defRPr>
      </a:lvl7pPr>
      <a:lvl8pPr marL="514350" algn="ctr" rtl="0" eaLnBrk="1" fontAlgn="base" hangingPunct="1">
        <a:spcBef>
          <a:spcPts val="488"/>
        </a:spcBef>
        <a:spcAft>
          <a:spcPct val="0"/>
        </a:spcAft>
        <a:defRPr sz="3200">
          <a:solidFill>
            <a:srgbClr val="FFFFFF"/>
          </a:solidFill>
          <a:latin typeface="+mn-lt"/>
          <a:ea typeface="+mn-ea"/>
          <a:cs typeface="+mn-cs"/>
          <a:sym typeface="Lucida Grande" charset="0"/>
        </a:defRPr>
      </a:lvl8pPr>
      <a:lvl9pPr marL="685800" algn="ctr" rtl="0" eaLnBrk="1" fontAlgn="base" hangingPunct="1">
        <a:spcBef>
          <a:spcPts val="488"/>
        </a:spcBef>
        <a:spcAft>
          <a:spcPct val="0"/>
        </a:spcAft>
        <a:defRPr sz="3200">
          <a:solidFill>
            <a:srgbClr val="FFFFFF"/>
          </a:solidFill>
          <a:latin typeface="+mn-lt"/>
          <a:ea typeface="+mn-ea"/>
          <a:cs typeface="+mn-cs"/>
          <a:sym typeface="Lucida Grande" charset="0"/>
        </a:defRPr>
      </a:lvl9pPr>
    </p:bodyStyle>
    <p:otherStyle>
      <a:defPPr>
        <a:defRPr lang="en-US"/>
      </a:defPPr>
      <a:lvl1pPr marL="0" algn="l" defTabSz="342900" rtl="0" eaLnBrk="1" latinLnBrk="0" hangingPunct="1">
        <a:defRPr sz="700" kern="1200">
          <a:solidFill>
            <a:schemeClr val="tx1"/>
          </a:solidFill>
          <a:latin typeface="+mn-lt"/>
          <a:ea typeface="+mn-ea"/>
          <a:cs typeface="+mn-cs"/>
        </a:defRPr>
      </a:lvl1pPr>
      <a:lvl2pPr marL="171450" algn="l" defTabSz="342900" rtl="0" eaLnBrk="1" latinLnBrk="0" hangingPunct="1">
        <a:defRPr sz="700" kern="1200">
          <a:solidFill>
            <a:schemeClr val="tx1"/>
          </a:solidFill>
          <a:latin typeface="+mn-lt"/>
          <a:ea typeface="+mn-ea"/>
          <a:cs typeface="+mn-cs"/>
        </a:defRPr>
      </a:lvl2pPr>
      <a:lvl3pPr marL="342900" algn="l" defTabSz="342900" rtl="0" eaLnBrk="1" latinLnBrk="0" hangingPunct="1">
        <a:defRPr sz="700" kern="1200">
          <a:solidFill>
            <a:schemeClr val="tx1"/>
          </a:solidFill>
          <a:latin typeface="+mn-lt"/>
          <a:ea typeface="+mn-ea"/>
          <a:cs typeface="+mn-cs"/>
        </a:defRPr>
      </a:lvl3pPr>
      <a:lvl4pPr marL="514350" algn="l" defTabSz="342900" rtl="0" eaLnBrk="1" latinLnBrk="0" hangingPunct="1">
        <a:defRPr sz="700" kern="1200">
          <a:solidFill>
            <a:schemeClr val="tx1"/>
          </a:solidFill>
          <a:latin typeface="+mn-lt"/>
          <a:ea typeface="+mn-ea"/>
          <a:cs typeface="+mn-cs"/>
        </a:defRPr>
      </a:lvl4pPr>
      <a:lvl5pPr marL="685800" algn="l" defTabSz="342900" rtl="0" eaLnBrk="1" latinLnBrk="0" hangingPunct="1">
        <a:defRPr sz="700" kern="1200">
          <a:solidFill>
            <a:schemeClr val="tx1"/>
          </a:solidFill>
          <a:latin typeface="+mn-lt"/>
          <a:ea typeface="+mn-ea"/>
          <a:cs typeface="+mn-cs"/>
        </a:defRPr>
      </a:lvl5pPr>
      <a:lvl6pPr marL="857250" algn="l" defTabSz="342900" rtl="0" eaLnBrk="1" latinLnBrk="0" hangingPunct="1">
        <a:defRPr sz="700" kern="1200">
          <a:solidFill>
            <a:schemeClr val="tx1"/>
          </a:solidFill>
          <a:latin typeface="+mn-lt"/>
          <a:ea typeface="+mn-ea"/>
          <a:cs typeface="+mn-cs"/>
        </a:defRPr>
      </a:lvl6pPr>
      <a:lvl7pPr marL="1028700" algn="l" defTabSz="342900" rtl="0" eaLnBrk="1" latinLnBrk="0" hangingPunct="1">
        <a:defRPr sz="700" kern="1200">
          <a:solidFill>
            <a:schemeClr val="tx1"/>
          </a:solidFill>
          <a:latin typeface="+mn-lt"/>
          <a:ea typeface="+mn-ea"/>
          <a:cs typeface="+mn-cs"/>
        </a:defRPr>
      </a:lvl7pPr>
      <a:lvl8pPr marL="1200150" algn="l" defTabSz="342900" rtl="0" eaLnBrk="1" latinLnBrk="0" hangingPunct="1">
        <a:defRPr sz="700" kern="1200">
          <a:solidFill>
            <a:schemeClr val="tx1"/>
          </a:solidFill>
          <a:latin typeface="+mn-lt"/>
          <a:ea typeface="+mn-ea"/>
          <a:cs typeface="+mn-cs"/>
        </a:defRPr>
      </a:lvl8pPr>
      <a:lvl9pPr marL="1371600" algn="l" defTabSz="342900" rtl="0" eaLnBrk="1" latinLnBrk="0" hangingPunct="1">
        <a:defRPr sz="7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2530" name="Rectangle 1"/>
          <p:cNvSpPr>
            <a:spLocks noGrp="1" noChangeArrowheads="1"/>
          </p:cNvSpPr>
          <p:nvPr>
            <p:ph type="title"/>
          </p:nvPr>
        </p:nvSpPr>
        <p:spPr bwMode="auto">
          <a:xfrm>
            <a:off x="457200" y="385763"/>
            <a:ext cx="8229600" cy="814387"/>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 uri="{FAA26D3D-D897-4be2-8F04-BA451C77F1D7}">
              <ma14:placeholderFlag xmlns="" xmlns:ma14="http://schemas.microsoft.com/office/mac/drawingml/2011/main" val="1"/>
            </a:ext>
          </a:extLst>
        </p:spPr>
        <p:txBody>
          <a:bodyPr vert="horz" wrap="square" lIns="14288" tIns="14288" rIns="14288" bIns="14288" numCol="1" anchor="t" anchorCtr="0" compatLnSpc="1">
            <a:prstTxWarp prst="textNoShape">
              <a:avLst/>
            </a:prstTxWarp>
          </a:bodyPr>
          <a:lstStyle/>
          <a:p>
            <a:pPr lvl="0"/>
            <a:r>
              <a:rPr lang="en-US">
                <a:sym typeface="Lucida Grande" charset="0"/>
              </a:rPr>
              <a:t>Click to edit Master title style</a:t>
            </a:r>
          </a:p>
        </p:txBody>
      </p:sp>
    </p:spTree>
    <p:extLst>
      <p:ext uri="{BB962C8B-B14F-4D97-AF65-F5344CB8AC3E}">
        <p14:creationId xmlns:p14="http://schemas.microsoft.com/office/powerpoint/2010/main" val="209810895"/>
      </p:ext>
    </p:extLst>
  </p:cSld>
  <p:clrMap bg1="lt1" tx1="dk1" bg2="lt2" tx2="dk2" accent1="accent1" accent2="accent2" accent3="accent3" accent4="accent4" accent5="accent5" accent6="accent6" hlink="hlink" folHlink="folHlink"/>
  <p:sldLayoutIdLst>
    <p:sldLayoutId id="2147484465" r:id="rId1"/>
    <p:sldLayoutId id="2147484466" r:id="rId2"/>
    <p:sldLayoutId id="2147484467" r:id="rId3"/>
    <p:sldLayoutId id="2147484468" r:id="rId4"/>
    <p:sldLayoutId id="2147484469" r:id="rId5"/>
    <p:sldLayoutId id="2147484470" r:id="rId6"/>
    <p:sldLayoutId id="2147484471" r:id="rId7"/>
    <p:sldLayoutId id="2147484472" r:id="rId8"/>
    <p:sldLayoutId id="2147484473" r:id="rId9"/>
    <p:sldLayoutId id="2147484474" r:id="rId10"/>
    <p:sldLayoutId id="2147484475" r:id="rId11"/>
  </p:sldLayoutIdLst>
  <p:transition/>
  <p:txStyles>
    <p:titleStyle>
      <a:lvl1pPr algn="ctr" rtl="0" eaLnBrk="1" fontAlgn="base" hangingPunct="1">
        <a:spcBef>
          <a:spcPct val="0"/>
        </a:spcBef>
        <a:spcAft>
          <a:spcPct val="0"/>
        </a:spcAft>
        <a:defRPr sz="2800" b="1">
          <a:solidFill>
            <a:srgbClr val="FFFFFF"/>
          </a:solidFill>
          <a:latin typeface="+mj-lt"/>
          <a:ea typeface="+mj-ea"/>
          <a:cs typeface="+mj-cs"/>
          <a:sym typeface="Lucida Grande" charset="0"/>
        </a:defRPr>
      </a:lvl1pPr>
      <a:lvl2pPr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2pPr>
      <a:lvl3pPr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3pPr>
      <a:lvl4pPr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4pPr>
      <a:lvl5pPr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5pPr>
      <a:lvl6pPr marL="171450"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6pPr>
      <a:lvl7pPr marL="342900"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7pPr>
      <a:lvl8pPr marL="514350"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8pPr>
      <a:lvl9pPr marL="685800"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9pPr>
    </p:titleStyle>
    <p:bodyStyle>
      <a:lvl1pPr marL="128588" indent="-128588" algn="l" rtl="0" eaLnBrk="1" fontAlgn="base" hangingPunct="1">
        <a:spcBef>
          <a:spcPts val="750"/>
        </a:spcBef>
        <a:spcAft>
          <a:spcPct val="0"/>
        </a:spcAft>
        <a:buClr>
          <a:srgbClr val="000000"/>
        </a:buClr>
        <a:buSzPct val="100000"/>
        <a:buFont typeface="Arial" charset="0"/>
        <a:buChar char="•"/>
        <a:defRPr sz="3200">
          <a:solidFill>
            <a:schemeClr val="tx1"/>
          </a:solidFill>
          <a:latin typeface="+mn-lt"/>
          <a:ea typeface="+mn-ea"/>
          <a:cs typeface="+mn-cs"/>
          <a:sym typeface="Calibri" charset="0"/>
        </a:defRPr>
      </a:lvl1pPr>
      <a:lvl2pPr marL="277813" indent="-106363" algn="l" rtl="0" eaLnBrk="1" fontAlgn="base" hangingPunct="1">
        <a:spcBef>
          <a:spcPts val="675"/>
        </a:spcBef>
        <a:spcAft>
          <a:spcPct val="0"/>
        </a:spcAft>
        <a:buClr>
          <a:srgbClr val="000000"/>
        </a:buClr>
        <a:buSzPct val="100000"/>
        <a:buFont typeface="Arial" charset="0"/>
        <a:buChar char="–"/>
        <a:defRPr sz="2800">
          <a:solidFill>
            <a:schemeClr val="tx1"/>
          </a:solidFill>
          <a:latin typeface="+mn-lt"/>
          <a:ea typeface="+mn-ea"/>
          <a:cs typeface="+mn-cs"/>
          <a:sym typeface="Calibri" charset="0"/>
        </a:defRPr>
      </a:lvl2pPr>
      <a:lvl3pPr marL="428625" indent="-85725" algn="l" rtl="0" eaLnBrk="1" fontAlgn="base" hangingPunct="1">
        <a:spcBef>
          <a:spcPts val="563"/>
        </a:spcBef>
        <a:spcAft>
          <a:spcPct val="0"/>
        </a:spcAft>
        <a:buClr>
          <a:srgbClr val="000000"/>
        </a:buClr>
        <a:buSzPct val="100000"/>
        <a:buFont typeface="Arial" charset="0"/>
        <a:buChar char="•"/>
        <a:defRPr sz="2400">
          <a:solidFill>
            <a:schemeClr val="tx1"/>
          </a:solidFill>
          <a:latin typeface="+mn-lt"/>
          <a:ea typeface="+mn-ea"/>
          <a:cs typeface="+mn-cs"/>
          <a:sym typeface="Calibri" charset="0"/>
        </a:defRPr>
      </a:lvl3pPr>
      <a:lvl4pPr marL="600075" indent="-85725" algn="l" rtl="0" eaLnBrk="1" fontAlgn="base" hangingPunct="1">
        <a:spcBef>
          <a:spcPts val="488"/>
        </a:spcBef>
        <a:spcAft>
          <a:spcPct val="0"/>
        </a:spcAft>
        <a:buClr>
          <a:srgbClr val="000000"/>
        </a:buClr>
        <a:buSzPct val="100000"/>
        <a:buFont typeface="Arial" charset="0"/>
        <a:buChar char="–"/>
        <a:defRPr sz="2000">
          <a:solidFill>
            <a:schemeClr val="tx1"/>
          </a:solidFill>
          <a:latin typeface="+mn-lt"/>
          <a:ea typeface="+mn-ea"/>
          <a:cs typeface="+mn-cs"/>
          <a:sym typeface="Calibri" charset="0"/>
        </a:defRPr>
      </a:lvl4pPr>
      <a:lvl5pPr marL="771525" indent="-85725" algn="l" rtl="0" eaLnBrk="1" fontAlgn="base" hangingPunct="1">
        <a:spcBef>
          <a:spcPts val="488"/>
        </a:spcBef>
        <a:spcAft>
          <a:spcPct val="0"/>
        </a:spcAft>
        <a:buClr>
          <a:srgbClr val="000000"/>
        </a:buClr>
        <a:buSzPct val="100000"/>
        <a:buFont typeface="Arial" charset="0"/>
        <a:buChar char="»"/>
        <a:defRPr sz="2000">
          <a:solidFill>
            <a:schemeClr val="tx1"/>
          </a:solidFill>
          <a:latin typeface="+mn-lt"/>
          <a:ea typeface="+mn-ea"/>
          <a:cs typeface="+mn-cs"/>
          <a:sym typeface="Calibri" charset="0"/>
        </a:defRPr>
      </a:lvl5pPr>
      <a:lvl6pPr marL="942975" indent="-85725" algn="l" rtl="0" eaLnBrk="1" fontAlgn="base" hangingPunct="1">
        <a:spcBef>
          <a:spcPts val="488"/>
        </a:spcBef>
        <a:spcAft>
          <a:spcPct val="0"/>
        </a:spcAft>
        <a:buClr>
          <a:srgbClr val="000000"/>
        </a:buClr>
        <a:buSzPct val="100000"/>
        <a:buFont typeface="Arial" charset="0"/>
        <a:buChar char="»"/>
        <a:defRPr sz="2000">
          <a:solidFill>
            <a:schemeClr val="tx1"/>
          </a:solidFill>
          <a:latin typeface="+mn-lt"/>
          <a:ea typeface="+mn-ea"/>
          <a:cs typeface="+mn-cs"/>
          <a:sym typeface="Calibri" charset="0"/>
        </a:defRPr>
      </a:lvl6pPr>
      <a:lvl7pPr marL="1114425" indent="-85725" algn="l" rtl="0" eaLnBrk="1" fontAlgn="base" hangingPunct="1">
        <a:spcBef>
          <a:spcPts val="488"/>
        </a:spcBef>
        <a:spcAft>
          <a:spcPct val="0"/>
        </a:spcAft>
        <a:buClr>
          <a:srgbClr val="000000"/>
        </a:buClr>
        <a:buSzPct val="100000"/>
        <a:buFont typeface="Arial" charset="0"/>
        <a:buChar char="»"/>
        <a:defRPr sz="2000">
          <a:solidFill>
            <a:schemeClr val="tx1"/>
          </a:solidFill>
          <a:latin typeface="+mn-lt"/>
          <a:ea typeface="+mn-ea"/>
          <a:cs typeface="+mn-cs"/>
          <a:sym typeface="Calibri" charset="0"/>
        </a:defRPr>
      </a:lvl7pPr>
      <a:lvl8pPr marL="1285875" indent="-85725" algn="l" rtl="0" eaLnBrk="1" fontAlgn="base" hangingPunct="1">
        <a:spcBef>
          <a:spcPts val="488"/>
        </a:spcBef>
        <a:spcAft>
          <a:spcPct val="0"/>
        </a:spcAft>
        <a:buClr>
          <a:srgbClr val="000000"/>
        </a:buClr>
        <a:buSzPct val="100000"/>
        <a:buFont typeface="Arial" charset="0"/>
        <a:buChar char="»"/>
        <a:defRPr sz="2000">
          <a:solidFill>
            <a:schemeClr val="tx1"/>
          </a:solidFill>
          <a:latin typeface="+mn-lt"/>
          <a:ea typeface="+mn-ea"/>
          <a:cs typeface="+mn-cs"/>
          <a:sym typeface="Calibri" charset="0"/>
        </a:defRPr>
      </a:lvl8pPr>
      <a:lvl9pPr marL="1457325" indent="-85725" algn="l" rtl="0" eaLnBrk="1" fontAlgn="base" hangingPunct="1">
        <a:spcBef>
          <a:spcPts val="488"/>
        </a:spcBef>
        <a:spcAft>
          <a:spcPct val="0"/>
        </a:spcAft>
        <a:buClr>
          <a:srgbClr val="000000"/>
        </a:buClr>
        <a:buSzPct val="100000"/>
        <a:buFont typeface="Arial" charset="0"/>
        <a:buChar char="»"/>
        <a:defRPr sz="2000">
          <a:solidFill>
            <a:schemeClr val="tx1"/>
          </a:solidFill>
          <a:latin typeface="+mn-lt"/>
          <a:ea typeface="+mn-ea"/>
          <a:cs typeface="+mn-cs"/>
          <a:sym typeface="Calibri" charset="0"/>
        </a:defRPr>
      </a:lvl9pPr>
    </p:bodyStyle>
    <p:otherStyle>
      <a:defPPr>
        <a:defRPr lang="en-US"/>
      </a:defPPr>
      <a:lvl1pPr marL="0" algn="l" defTabSz="342900" rtl="0" eaLnBrk="1" latinLnBrk="0" hangingPunct="1">
        <a:defRPr sz="700" kern="1200">
          <a:solidFill>
            <a:schemeClr val="tx1"/>
          </a:solidFill>
          <a:latin typeface="+mn-lt"/>
          <a:ea typeface="+mn-ea"/>
          <a:cs typeface="+mn-cs"/>
        </a:defRPr>
      </a:lvl1pPr>
      <a:lvl2pPr marL="171450" algn="l" defTabSz="342900" rtl="0" eaLnBrk="1" latinLnBrk="0" hangingPunct="1">
        <a:defRPr sz="700" kern="1200">
          <a:solidFill>
            <a:schemeClr val="tx1"/>
          </a:solidFill>
          <a:latin typeface="+mn-lt"/>
          <a:ea typeface="+mn-ea"/>
          <a:cs typeface="+mn-cs"/>
        </a:defRPr>
      </a:lvl2pPr>
      <a:lvl3pPr marL="342900" algn="l" defTabSz="342900" rtl="0" eaLnBrk="1" latinLnBrk="0" hangingPunct="1">
        <a:defRPr sz="700" kern="1200">
          <a:solidFill>
            <a:schemeClr val="tx1"/>
          </a:solidFill>
          <a:latin typeface="+mn-lt"/>
          <a:ea typeface="+mn-ea"/>
          <a:cs typeface="+mn-cs"/>
        </a:defRPr>
      </a:lvl3pPr>
      <a:lvl4pPr marL="514350" algn="l" defTabSz="342900" rtl="0" eaLnBrk="1" latinLnBrk="0" hangingPunct="1">
        <a:defRPr sz="700" kern="1200">
          <a:solidFill>
            <a:schemeClr val="tx1"/>
          </a:solidFill>
          <a:latin typeface="+mn-lt"/>
          <a:ea typeface="+mn-ea"/>
          <a:cs typeface="+mn-cs"/>
        </a:defRPr>
      </a:lvl4pPr>
      <a:lvl5pPr marL="685800" algn="l" defTabSz="342900" rtl="0" eaLnBrk="1" latinLnBrk="0" hangingPunct="1">
        <a:defRPr sz="700" kern="1200">
          <a:solidFill>
            <a:schemeClr val="tx1"/>
          </a:solidFill>
          <a:latin typeface="+mn-lt"/>
          <a:ea typeface="+mn-ea"/>
          <a:cs typeface="+mn-cs"/>
        </a:defRPr>
      </a:lvl5pPr>
      <a:lvl6pPr marL="857250" algn="l" defTabSz="342900" rtl="0" eaLnBrk="1" latinLnBrk="0" hangingPunct="1">
        <a:defRPr sz="700" kern="1200">
          <a:solidFill>
            <a:schemeClr val="tx1"/>
          </a:solidFill>
          <a:latin typeface="+mn-lt"/>
          <a:ea typeface="+mn-ea"/>
          <a:cs typeface="+mn-cs"/>
        </a:defRPr>
      </a:lvl6pPr>
      <a:lvl7pPr marL="1028700" algn="l" defTabSz="342900" rtl="0" eaLnBrk="1" latinLnBrk="0" hangingPunct="1">
        <a:defRPr sz="700" kern="1200">
          <a:solidFill>
            <a:schemeClr val="tx1"/>
          </a:solidFill>
          <a:latin typeface="+mn-lt"/>
          <a:ea typeface="+mn-ea"/>
          <a:cs typeface="+mn-cs"/>
        </a:defRPr>
      </a:lvl7pPr>
      <a:lvl8pPr marL="1200150" algn="l" defTabSz="342900" rtl="0" eaLnBrk="1" latinLnBrk="0" hangingPunct="1">
        <a:defRPr sz="700" kern="1200">
          <a:solidFill>
            <a:schemeClr val="tx1"/>
          </a:solidFill>
          <a:latin typeface="+mn-lt"/>
          <a:ea typeface="+mn-ea"/>
          <a:cs typeface="+mn-cs"/>
        </a:defRPr>
      </a:lvl8pPr>
      <a:lvl9pPr marL="1371600" algn="l" defTabSz="342900" rtl="0" eaLnBrk="1" latinLnBrk="0" hangingPunct="1">
        <a:defRPr sz="70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6591448"/>
      </p:ext>
    </p:extLst>
  </p:cSld>
  <p:clrMap bg1="lt1" tx1="dk1" bg2="lt2" tx2="dk2" accent1="accent1" accent2="accent2" accent3="accent3" accent4="accent4" accent5="accent5" accent6="accent6" hlink="hlink" folHlink="folHlink"/>
  <p:sldLayoutIdLst>
    <p:sldLayoutId id="2147484477" r:id="rId1"/>
    <p:sldLayoutId id="2147484478" r:id="rId2"/>
    <p:sldLayoutId id="2147484479" r:id="rId3"/>
    <p:sldLayoutId id="2147484480" r:id="rId4"/>
    <p:sldLayoutId id="2147484481" r:id="rId5"/>
    <p:sldLayoutId id="2147484482" r:id="rId6"/>
    <p:sldLayoutId id="2147484483" r:id="rId7"/>
    <p:sldLayoutId id="2147484484" r:id="rId8"/>
    <p:sldLayoutId id="2147484485" r:id="rId9"/>
    <p:sldLayoutId id="2147484486" r:id="rId10"/>
    <p:sldLayoutId id="2147484487" r:id="rId11"/>
  </p:sldLayoutIdLst>
  <p:transition/>
  <p:txStyles>
    <p:titleStyle>
      <a:lvl1pPr algn="r" rtl="0" eaLnBrk="1" fontAlgn="base" hangingPunct="1">
        <a:spcBef>
          <a:spcPct val="0"/>
        </a:spcBef>
        <a:spcAft>
          <a:spcPct val="0"/>
        </a:spcAft>
        <a:defRPr sz="2800" b="1">
          <a:solidFill>
            <a:srgbClr val="FFFFFF"/>
          </a:solidFill>
          <a:latin typeface="+mj-lt"/>
          <a:ea typeface="+mj-ea"/>
          <a:cs typeface="+mj-cs"/>
          <a:sym typeface="Lucida Grande" charset="0"/>
        </a:defRPr>
      </a:lvl1pPr>
      <a:lvl2pPr algn="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2pPr>
      <a:lvl3pPr algn="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3pPr>
      <a:lvl4pPr algn="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4pPr>
      <a:lvl5pPr algn="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5pPr>
      <a:lvl6pPr marL="171450" algn="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6pPr>
      <a:lvl7pPr marL="342900" algn="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7pPr>
      <a:lvl8pPr marL="514350" algn="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8pPr>
      <a:lvl9pPr marL="685800" algn="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9pPr>
    </p:titleStyle>
    <p:bodyStyle>
      <a:lvl1pPr marL="128588" indent="-128588" algn="l" rtl="0" eaLnBrk="1" fontAlgn="base" hangingPunct="1">
        <a:spcBef>
          <a:spcPts val="750"/>
        </a:spcBef>
        <a:spcAft>
          <a:spcPct val="0"/>
        </a:spcAft>
        <a:buClr>
          <a:srgbClr val="000000"/>
        </a:buClr>
        <a:buSzPct val="100000"/>
        <a:buFont typeface="Arial" charset="0"/>
        <a:buChar char="•"/>
        <a:defRPr sz="3200">
          <a:solidFill>
            <a:schemeClr val="tx1"/>
          </a:solidFill>
          <a:latin typeface="+mn-lt"/>
          <a:ea typeface="+mn-ea"/>
          <a:cs typeface="+mn-cs"/>
          <a:sym typeface="Calibri" charset="0"/>
        </a:defRPr>
      </a:lvl1pPr>
      <a:lvl2pPr marL="277813" indent="-106363" algn="l" rtl="0" eaLnBrk="1" fontAlgn="base" hangingPunct="1">
        <a:spcBef>
          <a:spcPts val="675"/>
        </a:spcBef>
        <a:spcAft>
          <a:spcPct val="0"/>
        </a:spcAft>
        <a:buClr>
          <a:srgbClr val="000000"/>
        </a:buClr>
        <a:buSzPct val="100000"/>
        <a:buFont typeface="Arial" charset="0"/>
        <a:buChar char="–"/>
        <a:defRPr sz="2800">
          <a:solidFill>
            <a:schemeClr val="tx1"/>
          </a:solidFill>
          <a:latin typeface="+mn-lt"/>
          <a:ea typeface="+mn-ea"/>
          <a:cs typeface="+mn-cs"/>
          <a:sym typeface="Calibri" charset="0"/>
        </a:defRPr>
      </a:lvl2pPr>
      <a:lvl3pPr marL="428625" indent="-85725" algn="l" rtl="0" eaLnBrk="1" fontAlgn="base" hangingPunct="1">
        <a:spcBef>
          <a:spcPts val="563"/>
        </a:spcBef>
        <a:spcAft>
          <a:spcPct val="0"/>
        </a:spcAft>
        <a:buClr>
          <a:srgbClr val="000000"/>
        </a:buClr>
        <a:buSzPct val="100000"/>
        <a:buFont typeface="Arial" charset="0"/>
        <a:buChar char="•"/>
        <a:defRPr sz="2400">
          <a:solidFill>
            <a:schemeClr val="tx1"/>
          </a:solidFill>
          <a:latin typeface="+mn-lt"/>
          <a:ea typeface="+mn-ea"/>
          <a:cs typeface="+mn-cs"/>
          <a:sym typeface="Calibri" charset="0"/>
        </a:defRPr>
      </a:lvl3pPr>
      <a:lvl4pPr marL="600075" indent="-85725" algn="l" rtl="0" eaLnBrk="1" fontAlgn="base" hangingPunct="1">
        <a:spcBef>
          <a:spcPts val="488"/>
        </a:spcBef>
        <a:spcAft>
          <a:spcPct val="0"/>
        </a:spcAft>
        <a:buClr>
          <a:srgbClr val="000000"/>
        </a:buClr>
        <a:buSzPct val="100000"/>
        <a:buFont typeface="Arial" charset="0"/>
        <a:buChar char="–"/>
        <a:defRPr sz="2000">
          <a:solidFill>
            <a:schemeClr val="tx1"/>
          </a:solidFill>
          <a:latin typeface="+mn-lt"/>
          <a:ea typeface="+mn-ea"/>
          <a:cs typeface="+mn-cs"/>
          <a:sym typeface="Calibri" charset="0"/>
        </a:defRPr>
      </a:lvl4pPr>
      <a:lvl5pPr marL="771525" indent="-85725" algn="l" rtl="0" eaLnBrk="1" fontAlgn="base" hangingPunct="1">
        <a:spcBef>
          <a:spcPts val="488"/>
        </a:spcBef>
        <a:spcAft>
          <a:spcPct val="0"/>
        </a:spcAft>
        <a:buClr>
          <a:srgbClr val="000000"/>
        </a:buClr>
        <a:buSzPct val="100000"/>
        <a:buFont typeface="Arial" charset="0"/>
        <a:buChar char="»"/>
        <a:defRPr sz="2000">
          <a:solidFill>
            <a:schemeClr val="tx1"/>
          </a:solidFill>
          <a:latin typeface="+mn-lt"/>
          <a:ea typeface="+mn-ea"/>
          <a:cs typeface="+mn-cs"/>
          <a:sym typeface="Calibri" charset="0"/>
        </a:defRPr>
      </a:lvl5pPr>
      <a:lvl6pPr marL="942975" indent="-85725" algn="l" rtl="0" eaLnBrk="1" fontAlgn="base" hangingPunct="1">
        <a:spcBef>
          <a:spcPts val="488"/>
        </a:spcBef>
        <a:spcAft>
          <a:spcPct val="0"/>
        </a:spcAft>
        <a:buClr>
          <a:srgbClr val="000000"/>
        </a:buClr>
        <a:buSzPct val="100000"/>
        <a:buFont typeface="Arial" charset="0"/>
        <a:buChar char="»"/>
        <a:defRPr sz="2000">
          <a:solidFill>
            <a:schemeClr val="tx1"/>
          </a:solidFill>
          <a:latin typeface="+mn-lt"/>
          <a:ea typeface="+mn-ea"/>
          <a:cs typeface="+mn-cs"/>
          <a:sym typeface="Calibri" charset="0"/>
        </a:defRPr>
      </a:lvl6pPr>
      <a:lvl7pPr marL="1114425" indent="-85725" algn="l" rtl="0" eaLnBrk="1" fontAlgn="base" hangingPunct="1">
        <a:spcBef>
          <a:spcPts val="488"/>
        </a:spcBef>
        <a:spcAft>
          <a:spcPct val="0"/>
        </a:spcAft>
        <a:buClr>
          <a:srgbClr val="000000"/>
        </a:buClr>
        <a:buSzPct val="100000"/>
        <a:buFont typeface="Arial" charset="0"/>
        <a:buChar char="»"/>
        <a:defRPr sz="2000">
          <a:solidFill>
            <a:schemeClr val="tx1"/>
          </a:solidFill>
          <a:latin typeface="+mn-lt"/>
          <a:ea typeface="+mn-ea"/>
          <a:cs typeface="+mn-cs"/>
          <a:sym typeface="Calibri" charset="0"/>
        </a:defRPr>
      </a:lvl7pPr>
      <a:lvl8pPr marL="1285875" indent="-85725" algn="l" rtl="0" eaLnBrk="1" fontAlgn="base" hangingPunct="1">
        <a:spcBef>
          <a:spcPts val="488"/>
        </a:spcBef>
        <a:spcAft>
          <a:spcPct val="0"/>
        </a:spcAft>
        <a:buClr>
          <a:srgbClr val="000000"/>
        </a:buClr>
        <a:buSzPct val="100000"/>
        <a:buFont typeface="Arial" charset="0"/>
        <a:buChar char="»"/>
        <a:defRPr sz="2000">
          <a:solidFill>
            <a:schemeClr val="tx1"/>
          </a:solidFill>
          <a:latin typeface="+mn-lt"/>
          <a:ea typeface="+mn-ea"/>
          <a:cs typeface="+mn-cs"/>
          <a:sym typeface="Calibri" charset="0"/>
        </a:defRPr>
      </a:lvl8pPr>
      <a:lvl9pPr marL="1457325" indent="-85725" algn="l" rtl="0" eaLnBrk="1" fontAlgn="base" hangingPunct="1">
        <a:spcBef>
          <a:spcPts val="488"/>
        </a:spcBef>
        <a:spcAft>
          <a:spcPct val="0"/>
        </a:spcAft>
        <a:buClr>
          <a:srgbClr val="000000"/>
        </a:buClr>
        <a:buSzPct val="100000"/>
        <a:buFont typeface="Arial" charset="0"/>
        <a:buChar char="»"/>
        <a:defRPr sz="2000">
          <a:solidFill>
            <a:schemeClr val="tx1"/>
          </a:solidFill>
          <a:latin typeface="+mn-lt"/>
          <a:ea typeface="+mn-ea"/>
          <a:cs typeface="+mn-cs"/>
          <a:sym typeface="Calibri" charset="0"/>
        </a:defRPr>
      </a:lvl9pPr>
    </p:bodyStyle>
    <p:otherStyle>
      <a:defPPr>
        <a:defRPr lang="en-US"/>
      </a:defPPr>
      <a:lvl1pPr marL="0" algn="l" defTabSz="342900" rtl="0" eaLnBrk="1" latinLnBrk="0" hangingPunct="1">
        <a:defRPr sz="700" kern="1200">
          <a:solidFill>
            <a:schemeClr val="tx1"/>
          </a:solidFill>
          <a:latin typeface="+mn-lt"/>
          <a:ea typeface="+mn-ea"/>
          <a:cs typeface="+mn-cs"/>
        </a:defRPr>
      </a:lvl1pPr>
      <a:lvl2pPr marL="171450" algn="l" defTabSz="342900" rtl="0" eaLnBrk="1" latinLnBrk="0" hangingPunct="1">
        <a:defRPr sz="700" kern="1200">
          <a:solidFill>
            <a:schemeClr val="tx1"/>
          </a:solidFill>
          <a:latin typeface="+mn-lt"/>
          <a:ea typeface="+mn-ea"/>
          <a:cs typeface="+mn-cs"/>
        </a:defRPr>
      </a:lvl2pPr>
      <a:lvl3pPr marL="342900" algn="l" defTabSz="342900" rtl="0" eaLnBrk="1" latinLnBrk="0" hangingPunct="1">
        <a:defRPr sz="700" kern="1200">
          <a:solidFill>
            <a:schemeClr val="tx1"/>
          </a:solidFill>
          <a:latin typeface="+mn-lt"/>
          <a:ea typeface="+mn-ea"/>
          <a:cs typeface="+mn-cs"/>
        </a:defRPr>
      </a:lvl3pPr>
      <a:lvl4pPr marL="514350" algn="l" defTabSz="342900" rtl="0" eaLnBrk="1" latinLnBrk="0" hangingPunct="1">
        <a:defRPr sz="700" kern="1200">
          <a:solidFill>
            <a:schemeClr val="tx1"/>
          </a:solidFill>
          <a:latin typeface="+mn-lt"/>
          <a:ea typeface="+mn-ea"/>
          <a:cs typeface="+mn-cs"/>
        </a:defRPr>
      </a:lvl4pPr>
      <a:lvl5pPr marL="685800" algn="l" defTabSz="342900" rtl="0" eaLnBrk="1" latinLnBrk="0" hangingPunct="1">
        <a:defRPr sz="700" kern="1200">
          <a:solidFill>
            <a:schemeClr val="tx1"/>
          </a:solidFill>
          <a:latin typeface="+mn-lt"/>
          <a:ea typeface="+mn-ea"/>
          <a:cs typeface="+mn-cs"/>
        </a:defRPr>
      </a:lvl5pPr>
      <a:lvl6pPr marL="857250" algn="l" defTabSz="342900" rtl="0" eaLnBrk="1" latinLnBrk="0" hangingPunct="1">
        <a:defRPr sz="700" kern="1200">
          <a:solidFill>
            <a:schemeClr val="tx1"/>
          </a:solidFill>
          <a:latin typeface="+mn-lt"/>
          <a:ea typeface="+mn-ea"/>
          <a:cs typeface="+mn-cs"/>
        </a:defRPr>
      </a:lvl6pPr>
      <a:lvl7pPr marL="1028700" algn="l" defTabSz="342900" rtl="0" eaLnBrk="1" latinLnBrk="0" hangingPunct="1">
        <a:defRPr sz="700" kern="1200">
          <a:solidFill>
            <a:schemeClr val="tx1"/>
          </a:solidFill>
          <a:latin typeface="+mn-lt"/>
          <a:ea typeface="+mn-ea"/>
          <a:cs typeface="+mn-cs"/>
        </a:defRPr>
      </a:lvl7pPr>
      <a:lvl8pPr marL="1200150" algn="l" defTabSz="342900" rtl="0" eaLnBrk="1" latinLnBrk="0" hangingPunct="1">
        <a:defRPr sz="700" kern="1200">
          <a:solidFill>
            <a:schemeClr val="tx1"/>
          </a:solidFill>
          <a:latin typeface="+mn-lt"/>
          <a:ea typeface="+mn-ea"/>
          <a:cs typeface="+mn-cs"/>
        </a:defRPr>
      </a:lvl8pPr>
      <a:lvl9pPr marL="1371600" algn="l" defTabSz="342900" rtl="0" eaLnBrk="1" latinLnBrk="0" hangingPunct="1">
        <a:defRPr sz="70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3554" name="Rectangle 1"/>
          <p:cNvSpPr>
            <a:spLocks noGrp="1" noChangeArrowheads="1"/>
          </p:cNvSpPr>
          <p:nvPr>
            <p:ph type="title"/>
          </p:nvPr>
        </p:nvSpPr>
        <p:spPr bwMode="auto">
          <a:xfrm>
            <a:off x="0" y="858838"/>
            <a:ext cx="9144000" cy="288925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 uri="{FAA26D3D-D897-4be2-8F04-BA451C77F1D7}">
              <ma14:placeholderFlag xmlns="" xmlns:ma14="http://schemas.microsoft.com/office/mac/drawingml/2011/main" val="1"/>
            </a:ext>
          </a:extLst>
        </p:spPr>
        <p:txBody>
          <a:bodyPr vert="horz" wrap="square" lIns="14288" tIns="14288" rIns="14288" bIns="14288" numCol="1" anchor="t" anchorCtr="0" compatLnSpc="1">
            <a:prstTxWarp prst="textNoShape">
              <a:avLst/>
            </a:prstTxWarp>
          </a:bodyPr>
          <a:lstStyle/>
          <a:p>
            <a:pPr lvl="0"/>
            <a:r>
              <a:rPr lang="en-US">
                <a:sym typeface="Lucida Grande" charset="0"/>
              </a:rPr>
              <a:t>Click to edit Master title style</a:t>
            </a:r>
          </a:p>
        </p:txBody>
      </p:sp>
    </p:spTree>
    <p:extLst>
      <p:ext uri="{BB962C8B-B14F-4D97-AF65-F5344CB8AC3E}">
        <p14:creationId xmlns:p14="http://schemas.microsoft.com/office/powerpoint/2010/main" val="2584743958"/>
      </p:ext>
    </p:extLst>
  </p:cSld>
  <p:clrMap bg1="lt1" tx1="dk1" bg2="lt2" tx2="dk2" accent1="accent1" accent2="accent2" accent3="accent3" accent4="accent4" accent5="accent5" accent6="accent6" hlink="hlink" folHlink="folHlink"/>
  <p:sldLayoutIdLst>
    <p:sldLayoutId id="2147484489" r:id="rId1"/>
    <p:sldLayoutId id="2147484490" r:id="rId2"/>
    <p:sldLayoutId id="2147484491" r:id="rId3"/>
    <p:sldLayoutId id="2147484492" r:id="rId4"/>
    <p:sldLayoutId id="2147484493" r:id="rId5"/>
    <p:sldLayoutId id="2147484494" r:id="rId6"/>
    <p:sldLayoutId id="2147484495" r:id="rId7"/>
    <p:sldLayoutId id="2147484496" r:id="rId8"/>
    <p:sldLayoutId id="2147484497" r:id="rId9"/>
    <p:sldLayoutId id="2147484498" r:id="rId10"/>
    <p:sldLayoutId id="2147484499" r:id="rId11"/>
  </p:sldLayoutIdLst>
  <p:transition/>
  <p:txStyles>
    <p:titleStyle>
      <a:lvl1pPr algn="ctr" rtl="0" eaLnBrk="1" fontAlgn="base" hangingPunct="1">
        <a:spcBef>
          <a:spcPct val="0"/>
        </a:spcBef>
        <a:spcAft>
          <a:spcPct val="0"/>
        </a:spcAft>
        <a:defRPr sz="18000" b="1">
          <a:solidFill>
            <a:srgbClr val="FFFFFF"/>
          </a:solidFill>
          <a:latin typeface="+mj-lt"/>
          <a:ea typeface="+mj-ea"/>
          <a:cs typeface="+mj-cs"/>
          <a:sym typeface="Lucida Grande" charset="0"/>
        </a:defRPr>
      </a:lvl1pPr>
      <a:lvl2pPr algn="ctr" rtl="0" eaLnBrk="1" fontAlgn="base" hangingPunct="1">
        <a:spcBef>
          <a:spcPct val="0"/>
        </a:spcBef>
        <a:spcAft>
          <a:spcPct val="0"/>
        </a:spcAft>
        <a:defRPr sz="18000" b="1">
          <a:solidFill>
            <a:srgbClr val="FFFFFF"/>
          </a:solidFill>
          <a:latin typeface="Lucida Grande" charset="0"/>
          <a:ea typeface="ヒラギノ角ゴ ProN W6" charset="0"/>
          <a:cs typeface="ヒラギノ角ゴ ProN W6" charset="0"/>
          <a:sym typeface="Lucida Grande" charset="0"/>
        </a:defRPr>
      </a:lvl2pPr>
      <a:lvl3pPr algn="ctr" rtl="0" eaLnBrk="1" fontAlgn="base" hangingPunct="1">
        <a:spcBef>
          <a:spcPct val="0"/>
        </a:spcBef>
        <a:spcAft>
          <a:spcPct val="0"/>
        </a:spcAft>
        <a:defRPr sz="18000" b="1">
          <a:solidFill>
            <a:srgbClr val="FFFFFF"/>
          </a:solidFill>
          <a:latin typeface="Lucida Grande" charset="0"/>
          <a:ea typeface="ヒラギノ角ゴ ProN W6" charset="0"/>
          <a:cs typeface="ヒラギノ角ゴ ProN W6" charset="0"/>
          <a:sym typeface="Lucida Grande" charset="0"/>
        </a:defRPr>
      </a:lvl3pPr>
      <a:lvl4pPr algn="ctr" rtl="0" eaLnBrk="1" fontAlgn="base" hangingPunct="1">
        <a:spcBef>
          <a:spcPct val="0"/>
        </a:spcBef>
        <a:spcAft>
          <a:spcPct val="0"/>
        </a:spcAft>
        <a:defRPr sz="18000" b="1">
          <a:solidFill>
            <a:srgbClr val="FFFFFF"/>
          </a:solidFill>
          <a:latin typeface="Lucida Grande" charset="0"/>
          <a:ea typeface="ヒラギノ角ゴ ProN W6" charset="0"/>
          <a:cs typeface="ヒラギノ角ゴ ProN W6" charset="0"/>
          <a:sym typeface="Lucida Grande" charset="0"/>
        </a:defRPr>
      </a:lvl4pPr>
      <a:lvl5pPr algn="ctr" rtl="0" eaLnBrk="1" fontAlgn="base" hangingPunct="1">
        <a:spcBef>
          <a:spcPct val="0"/>
        </a:spcBef>
        <a:spcAft>
          <a:spcPct val="0"/>
        </a:spcAft>
        <a:defRPr sz="18000" b="1">
          <a:solidFill>
            <a:srgbClr val="FFFFFF"/>
          </a:solidFill>
          <a:latin typeface="Lucida Grande" charset="0"/>
          <a:ea typeface="ヒラギノ角ゴ ProN W6" charset="0"/>
          <a:cs typeface="ヒラギノ角ゴ ProN W6" charset="0"/>
          <a:sym typeface="Lucida Grande" charset="0"/>
        </a:defRPr>
      </a:lvl5pPr>
      <a:lvl6pPr marL="171450" algn="ctr" rtl="0" eaLnBrk="1" fontAlgn="base" hangingPunct="1">
        <a:spcBef>
          <a:spcPct val="0"/>
        </a:spcBef>
        <a:spcAft>
          <a:spcPct val="0"/>
        </a:spcAft>
        <a:defRPr sz="18000" b="1">
          <a:solidFill>
            <a:srgbClr val="FFFFFF"/>
          </a:solidFill>
          <a:latin typeface="Lucida Grande" charset="0"/>
          <a:ea typeface="ヒラギノ角ゴ ProN W6" charset="0"/>
          <a:cs typeface="ヒラギノ角ゴ ProN W6" charset="0"/>
          <a:sym typeface="Lucida Grande" charset="0"/>
        </a:defRPr>
      </a:lvl6pPr>
      <a:lvl7pPr marL="342900" algn="ctr" rtl="0" eaLnBrk="1" fontAlgn="base" hangingPunct="1">
        <a:spcBef>
          <a:spcPct val="0"/>
        </a:spcBef>
        <a:spcAft>
          <a:spcPct val="0"/>
        </a:spcAft>
        <a:defRPr sz="18000" b="1">
          <a:solidFill>
            <a:srgbClr val="FFFFFF"/>
          </a:solidFill>
          <a:latin typeface="Lucida Grande" charset="0"/>
          <a:ea typeface="ヒラギノ角ゴ ProN W6" charset="0"/>
          <a:cs typeface="ヒラギノ角ゴ ProN W6" charset="0"/>
          <a:sym typeface="Lucida Grande" charset="0"/>
        </a:defRPr>
      </a:lvl7pPr>
      <a:lvl8pPr marL="514350" algn="ctr" rtl="0" eaLnBrk="1" fontAlgn="base" hangingPunct="1">
        <a:spcBef>
          <a:spcPct val="0"/>
        </a:spcBef>
        <a:spcAft>
          <a:spcPct val="0"/>
        </a:spcAft>
        <a:defRPr sz="18000" b="1">
          <a:solidFill>
            <a:srgbClr val="FFFFFF"/>
          </a:solidFill>
          <a:latin typeface="Lucida Grande" charset="0"/>
          <a:ea typeface="ヒラギノ角ゴ ProN W6" charset="0"/>
          <a:cs typeface="ヒラギノ角ゴ ProN W6" charset="0"/>
          <a:sym typeface="Lucida Grande" charset="0"/>
        </a:defRPr>
      </a:lvl8pPr>
      <a:lvl9pPr marL="685800" algn="ctr" rtl="0" eaLnBrk="1" fontAlgn="base" hangingPunct="1">
        <a:spcBef>
          <a:spcPct val="0"/>
        </a:spcBef>
        <a:spcAft>
          <a:spcPct val="0"/>
        </a:spcAft>
        <a:defRPr sz="18000" b="1">
          <a:solidFill>
            <a:srgbClr val="FFFFFF"/>
          </a:solidFill>
          <a:latin typeface="Lucida Grande" charset="0"/>
          <a:ea typeface="ヒラギノ角ゴ ProN W6" charset="0"/>
          <a:cs typeface="ヒラギノ角ゴ ProN W6" charset="0"/>
          <a:sym typeface="Lucida Grande" charset="0"/>
        </a:defRPr>
      </a:lvl9pPr>
    </p:titleStyle>
    <p:bodyStyle>
      <a:lvl1pPr marL="128588" indent="-128588" algn="l" rtl="0" eaLnBrk="1" fontAlgn="base" hangingPunct="1">
        <a:spcBef>
          <a:spcPts val="750"/>
        </a:spcBef>
        <a:spcAft>
          <a:spcPct val="0"/>
        </a:spcAft>
        <a:buClr>
          <a:srgbClr val="000000"/>
        </a:buClr>
        <a:buSzPct val="100000"/>
        <a:buFont typeface="Arial" charset="0"/>
        <a:buChar char="•"/>
        <a:defRPr sz="3200">
          <a:solidFill>
            <a:schemeClr val="tx1"/>
          </a:solidFill>
          <a:latin typeface="+mn-lt"/>
          <a:ea typeface="+mn-ea"/>
          <a:cs typeface="+mn-cs"/>
          <a:sym typeface="Calibri" charset="0"/>
        </a:defRPr>
      </a:lvl1pPr>
      <a:lvl2pPr marL="277813" indent="-106363" algn="l" rtl="0" eaLnBrk="1" fontAlgn="base" hangingPunct="1">
        <a:spcBef>
          <a:spcPts val="675"/>
        </a:spcBef>
        <a:spcAft>
          <a:spcPct val="0"/>
        </a:spcAft>
        <a:buClr>
          <a:srgbClr val="000000"/>
        </a:buClr>
        <a:buSzPct val="100000"/>
        <a:buFont typeface="Arial" charset="0"/>
        <a:buChar char="–"/>
        <a:defRPr sz="2800">
          <a:solidFill>
            <a:schemeClr val="tx1"/>
          </a:solidFill>
          <a:latin typeface="+mn-lt"/>
          <a:ea typeface="+mn-ea"/>
          <a:cs typeface="+mn-cs"/>
          <a:sym typeface="Calibri" charset="0"/>
        </a:defRPr>
      </a:lvl2pPr>
      <a:lvl3pPr marL="428625" indent="-85725" algn="l" rtl="0" eaLnBrk="1" fontAlgn="base" hangingPunct="1">
        <a:spcBef>
          <a:spcPts val="563"/>
        </a:spcBef>
        <a:spcAft>
          <a:spcPct val="0"/>
        </a:spcAft>
        <a:buClr>
          <a:srgbClr val="000000"/>
        </a:buClr>
        <a:buSzPct val="100000"/>
        <a:buFont typeface="Arial" charset="0"/>
        <a:buChar char="•"/>
        <a:defRPr sz="2400">
          <a:solidFill>
            <a:schemeClr val="tx1"/>
          </a:solidFill>
          <a:latin typeface="+mn-lt"/>
          <a:ea typeface="+mn-ea"/>
          <a:cs typeface="+mn-cs"/>
          <a:sym typeface="Calibri" charset="0"/>
        </a:defRPr>
      </a:lvl3pPr>
      <a:lvl4pPr marL="600075" indent="-85725" algn="l" rtl="0" eaLnBrk="1" fontAlgn="base" hangingPunct="1">
        <a:spcBef>
          <a:spcPts val="488"/>
        </a:spcBef>
        <a:spcAft>
          <a:spcPct val="0"/>
        </a:spcAft>
        <a:buClr>
          <a:srgbClr val="000000"/>
        </a:buClr>
        <a:buSzPct val="100000"/>
        <a:buFont typeface="Arial" charset="0"/>
        <a:buChar char="–"/>
        <a:defRPr sz="2000">
          <a:solidFill>
            <a:schemeClr val="tx1"/>
          </a:solidFill>
          <a:latin typeface="+mn-lt"/>
          <a:ea typeface="+mn-ea"/>
          <a:cs typeface="+mn-cs"/>
          <a:sym typeface="Calibri" charset="0"/>
        </a:defRPr>
      </a:lvl4pPr>
      <a:lvl5pPr marL="771525" indent="-85725" algn="l" rtl="0" eaLnBrk="1" fontAlgn="base" hangingPunct="1">
        <a:spcBef>
          <a:spcPts val="488"/>
        </a:spcBef>
        <a:spcAft>
          <a:spcPct val="0"/>
        </a:spcAft>
        <a:buClr>
          <a:srgbClr val="000000"/>
        </a:buClr>
        <a:buSzPct val="100000"/>
        <a:buFont typeface="Arial" charset="0"/>
        <a:buChar char="»"/>
        <a:defRPr sz="2000">
          <a:solidFill>
            <a:schemeClr val="tx1"/>
          </a:solidFill>
          <a:latin typeface="+mn-lt"/>
          <a:ea typeface="+mn-ea"/>
          <a:cs typeface="+mn-cs"/>
          <a:sym typeface="Calibri" charset="0"/>
        </a:defRPr>
      </a:lvl5pPr>
      <a:lvl6pPr marL="942975" indent="-85725" algn="l" rtl="0" eaLnBrk="1" fontAlgn="base" hangingPunct="1">
        <a:spcBef>
          <a:spcPts val="488"/>
        </a:spcBef>
        <a:spcAft>
          <a:spcPct val="0"/>
        </a:spcAft>
        <a:buClr>
          <a:srgbClr val="000000"/>
        </a:buClr>
        <a:buSzPct val="100000"/>
        <a:buFont typeface="Arial" charset="0"/>
        <a:buChar char="»"/>
        <a:defRPr sz="2000">
          <a:solidFill>
            <a:schemeClr val="tx1"/>
          </a:solidFill>
          <a:latin typeface="+mn-lt"/>
          <a:ea typeface="+mn-ea"/>
          <a:cs typeface="+mn-cs"/>
          <a:sym typeface="Calibri" charset="0"/>
        </a:defRPr>
      </a:lvl6pPr>
      <a:lvl7pPr marL="1114425" indent="-85725" algn="l" rtl="0" eaLnBrk="1" fontAlgn="base" hangingPunct="1">
        <a:spcBef>
          <a:spcPts val="488"/>
        </a:spcBef>
        <a:spcAft>
          <a:spcPct val="0"/>
        </a:spcAft>
        <a:buClr>
          <a:srgbClr val="000000"/>
        </a:buClr>
        <a:buSzPct val="100000"/>
        <a:buFont typeface="Arial" charset="0"/>
        <a:buChar char="»"/>
        <a:defRPr sz="2000">
          <a:solidFill>
            <a:schemeClr val="tx1"/>
          </a:solidFill>
          <a:latin typeface="+mn-lt"/>
          <a:ea typeface="+mn-ea"/>
          <a:cs typeface="+mn-cs"/>
          <a:sym typeface="Calibri" charset="0"/>
        </a:defRPr>
      </a:lvl7pPr>
      <a:lvl8pPr marL="1285875" indent="-85725" algn="l" rtl="0" eaLnBrk="1" fontAlgn="base" hangingPunct="1">
        <a:spcBef>
          <a:spcPts val="488"/>
        </a:spcBef>
        <a:spcAft>
          <a:spcPct val="0"/>
        </a:spcAft>
        <a:buClr>
          <a:srgbClr val="000000"/>
        </a:buClr>
        <a:buSzPct val="100000"/>
        <a:buFont typeface="Arial" charset="0"/>
        <a:buChar char="»"/>
        <a:defRPr sz="2000">
          <a:solidFill>
            <a:schemeClr val="tx1"/>
          </a:solidFill>
          <a:latin typeface="+mn-lt"/>
          <a:ea typeface="+mn-ea"/>
          <a:cs typeface="+mn-cs"/>
          <a:sym typeface="Calibri" charset="0"/>
        </a:defRPr>
      </a:lvl8pPr>
      <a:lvl9pPr marL="1457325" indent="-85725" algn="l" rtl="0" eaLnBrk="1" fontAlgn="base" hangingPunct="1">
        <a:spcBef>
          <a:spcPts val="488"/>
        </a:spcBef>
        <a:spcAft>
          <a:spcPct val="0"/>
        </a:spcAft>
        <a:buClr>
          <a:srgbClr val="000000"/>
        </a:buClr>
        <a:buSzPct val="100000"/>
        <a:buFont typeface="Arial" charset="0"/>
        <a:buChar char="»"/>
        <a:defRPr sz="2000">
          <a:solidFill>
            <a:schemeClr val="tx1"/>
          </a:solidFill>
          <a:latin typeface="+mn-lt"/>
          <a:ea typeface="+mn-ea"/>
          <a:cs typeface="+mn-cs"/>
          <a:sym typeface="Calibri" charset="0"/>
        </a:defRPr>
      </a:lvl9pPr>
    </p:bodyStyle>
    <p:otherStyle>
      <a:defPPr>
        <a:defRPr lang="en-US"/>
      </a:defPPr>
      <a:lvl1pPr marL="0" algn="l" defTabSz="342900" rtl="0" eaLnBrk="1" latinLnBrk="0" hangingPunct="1">
        <a:defRPr sz="700" kern="1200">
          <a:solidFill>
            <a:schemeClr val="tx1"/>
          </a:solidFill>
          <a:latin typeface="+mn-lt"/>
          <a:ea typeface="+mn-ea"/>
          <a:cs typeface="+mn-cs"/>
        </a:defRPr>
      </a:lvl1pPr>
      <a:lvl2pPr marL="171450" algn="l" defTabSz="342900" rtl="0" eaLnBrk="1" latinLnBrk="0" hangingPunct="1">
        <a:defRPr sz="700" kern="1200">
          <a:solidFill>
            <a:schemeClr val="tx1"/>
          </a:solidFill>
          <a:latin typeface="+mn-lt"/>
          <a:ea typeface="+mn-ea"/>
          <a:cs typeface="+mn-cs"/>
        </a:defRPr>
      </a:lvl2pPr>
      <a:lvl3pPr marL="342900" algn="l" defTabSz="342900" rtl="0" eaLnBrk="1" latinLnBrk="0" hangingPunct="1">
        <a:defRPr sz="700" kern="1200">
          <a:solidFill>
            <a:schemeClr val="tx1"/>
          </a:solidFill>
          <a:latin typeface="+mn-lt"/>
          <a:ea typeface="+mn-ea"/>
          <a:cs typeface="+mn-cs"/>
        </a:defRPr>
      </a:lvl3pPr>
      <a:lvl4pPr marL="514350" algn="l" defTabSz="342900" rtl="0" eaLnBrk="1" latinLnBrk="0" hangingPunct="1">
        <a:defRPr sz="700" kern="1200">
          <a:solidFill>
            <a:schemeClr val="tx1"/>
          </a:solidFill>
          <a:latin typeface="+mn-lt"/>
          <a:ea typeface="+mn-ea"/>
          <a:cs typeface="+mn-cs"/>
        </a:defRPr>
      </a:lvl4pPr>
      <a:lvl5pPr marL="685800" algn="l" defTabSz="342900" rtl="0" eaLnBrk="1" latinLnBrk="0" hangingPunct="1">
        <a:defRPr sz="700" kern="1200">
          <a:solidFill>
            <a:schemeClr val="tx1"/>
          </a:solidFill>
          <a:latin typeface="+mn-lt"/>
          <a:ea typeface="+mn-ea"/>
          <a:cs typeface="+mn-cs"/>
        </a:defRPr>
      </a:lvl5pPr>
      <a:lvl6pPr marL="857250" algn="l" defTabSz="342900" rtl="0" eaLnBrk="1" latinLnBrk="0" hangingPunct="1">
        <a:defRPr sz="700" kern="1200">
          <a:solidFill>
            <a:schemeClr val="tx1"/>
          </a:solidFill>
          <a:latin typeface="+mn-lt"/>
          <a:ea typeface="+mn-ea"/>
          <a:cs typeface="+mn-cs"/>
        </a:defRPr>
      </a:lvl6pPr>
      <a:lvl7pPr marL="1028700" algn="l" defTabSz="342900" rtl="0" eaLnBrk="1" latinLnBrk="0" hangingPunct="1">
        <a:defRPr sz="700" kern="1200">
          <a:solidFill>
            <a:schemeClr val="tx1"/>
          </a:solidFill>
          <a:latin typeface="+mn-lt"/>
          <a:ea typeface="+mn-ea"/>
          <a:cs typeface="+mn-cs"/>
        </a:defRPr>
      </a:lvl7pPr>
      <a:lvl8pPr marL="1200150" algn="l" defTabSz="342900" rtl="0" eaLnBrk="1" latinLnBrk="0" hangingPunct="1">
        <a:defRPr sz="700" kern="1200">
          <a:solidFill>
            <a:schemeClr val="tx1"/>
          </a:solidFill>
          <a:latin typeface="+mn-lt"/>
          <a:ea typeface="+mn-ea"/>
          <a:cs typeface="+mn-cs"/>
        </a:defRPr>
      </a:lvl8pPr>
      <a:lvl9pPr marL="1371600" algn="l" defTabSz="342900" rtl="0" eaLnBrk="1" latinLnBrk="0" hangingPunct="1">
        <a:defRPr sz="7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098" name="Rectangle 1"/>
          <p:cNvSpPr>
            <a:spLocks noGrp="1" noChangeArrowheads="1"/>
          </p:cNvSpPr>
          <p:nvPr>
            <p:ph type="title"/>
          </p:nvPr>
        </p:nvSpPr>
        <p:spPr bwMode="auto">
          <a:xfrm>
            <a:off x="457200" y="200025"/>
            <a:ext cx="8229600" cy="82867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 uri="{FAA26D3D-D897-4be2-8F04-BA451C77F1D7}">
              <ma14:placeholderFlag xmlns="" xmlns:ma14="http://schemas.microsoft.com/office/mac/drawingml/2011/main" val="1"/>
            </a:ext>
          </a:extLst>
        </p:spPr>
        <p:txBody>
          <a:bodyPr vert="horz" wrap="square" lIns="14288" tIns="14288" rIns="14288" bIns="14288" numCol="1" anchor="t" anchorCtr="0" compatLnSpc="1">
            <a:prstTxWarp prst="textNoShape">
              <a:avLst/>
            </a:prstTxWarp>
          </a:bodyPr>
          <a:lstStyle/>
          <a:p>
            <a:pPr lvl="0"/>
            <a:r>
              <a:rPr lang="en-US">
                <a:sym typeface="Lucida Grande" charset="0"/>
              </a:rPr>
              <a:t>Click to edit Master title style</a:t>
            </a:r>
          </a:p>
        </p:txBody>
      </p:sp>
      <p:sp>
        <p:nvSpPr>
          <p:cNvPr id="4099" name="Rectangle 2"/>
          <p:cNvSpPr>
            <a:spLocks noGrp="1" noChangeArrowheads="1"/>
          </p:cNvSpPr>
          <p:nvPr>
            <p:ph type="body" idx="1"/>
          </p:nvPr>
        </p:nvSpPr>
        <p:spPr bwMode="auto">
          <a:xfrm>
            <a:off x="842963" y="1028700"/>
            <a:ext cx="7458075" cy="406241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 uri="{FAA26D3D-D897-4be2-8F04-BA451C77F1D7}">
              <ma14:placeholderFlag xmlns="" xmlns:ma14="http://schemas.microsoft.com/office/mac/drawingml/2011/main" val="1"/>
            </a:ext>
          </a:extLst>
        </p:spPr>
        <p:txBody>
          <a:bodyPr vert="horz" wrap="square" lIns="14288" tIns="14288" rIns="14288" bIns="14288" numCol="1" anchor="t" anchorCtr="0" compatLnSpc="1">
            <a:prstTxWarp prst="textNoShape">
              <a:avLst/>
            </a:prstTxWarp>
          </a:bodyPr>
          <a:lstStyle/>
          <a:p>
            <a:pPr lvl="0"/>
            <a:r>
              <a:rPr lang="en-US">
                <a:sym typeface="Lucida Grande" charset="0"/>
              </a:rPr>
              <a:t>Click to edit Master text styles</a:t>
            </a:r>
          </a:p>
          <a:p>
            <a:pPr lvl="1"/>
            <a:r>
              <a:rPr lang="en-US">
                <a:sym typeface="Lucida Grande" charset="0"/>
              </a:rPr>
              <a:t>Second level</a:t>
            </a:r>
          </a:p>
          <a:p>
            <a:pPr lvl="2"/>
            <a:r>
              <a:rPr lang="en-US">
                <a:sym typeface="Lucida Grande" charset="0"/>
              </a:rPr>
              <a:t>Third level</a:t>
            </a:r>
          </a:p>
          <a:p>
            <a:pPr lvl="3"/>
            <a:r>
              <a:rPr lang="en-US">
                <a:sym typeface="Lucida Grande" charset="0"/>
              </a:rPr>
              <a:t>Fourth level</a:t>
            </a:r>
          </a:p>
          <a:p>
            <a:pPr lvl="4"/>
            <a:r>
              <a:rPr lang="en-US">
                <a:sym typeface="Lucida Grande" charset="0"/>
              </a:rPr>
              <a:t>Fifth level</a:t>
            </a:r>
          </a:p>
        </p:txBody>
      </p:sp>
    </p:spTree>
    <p:extLst>
      <p:ext uri="{BB962C8B-B14F-4D97-AF65-F5344CB8AC3E}">
        <p14:creationId xmlns:p14="http://schemas.microsoft.com/office/powerpoint/2010/main" val="3967565905"/>
      </p:ext>
    </p:extLst>
  </p:cSld>
  <p:clrMap bg1="lt1" tx1="dk1" bg2="lt2" tx2="dk2" accent1="accent1" accent2="accent2" accent3="accent3" accent4="accent4" accent5="accent5" accent6="accent6" hlink="hlink" folHlink="folHlink"/>
  <p:sldLayoutIdLst>
    <p:sldLayoutId id="2147483949" r:id="rId1"/>
    <p:sldLayoutId id="2147483950" r:id="rId2"/>
    <p:sldLayoutId id="2147483951" r:id="rId3"/>
    <p:sldLayoutId id="2147483952" r:id="rId4"/>
    <p:sldLayoutId id="2147483953" r:id="rId5"/>
    <p:sldLayoutId id="2147483954" r:id="rId6"/>
    <p:sldLayoutId id="2147483955" r:id="rId7"/>
    <p:sldLayoutId id="2147483956" r:id="rId8"/>
    <p:sldLayoutId id="2147483957" r:id="rId9"/>
    <p:sldLayoutId id="2147483958" r:id="rId10"/>
    <p:sldLayoutId id="2147483959" r:id="rId11"/>
  </p:sldLayoutIdLst>
  <p:transition/>
  <p:txStyles>
    <p:titleStyle>
      <a:lvl1pPr algn="ctr" rtl="0" eaLnBrk="1" fontAlgn="base" hangingPunct="1">
        <a:spcBef>
          <a:spcPct val="0"/>
        </a:spcBef>
        <a:spcAft>
          <a:spcPct val="0"/>
        </a:spcAft>
        <a:defRPr sz="3200" b="1">
          <a:solidFill>
            <a:srgbClr val="FFFFFF"/>
          </a:solidFill>
          <a:latin typeface="+mj-lt"/>
          <a:ea typeface="+mj-ea"/>
          <a:cs typeface="+mj-cs"/>
          <a:sym typeface="Lucida Grande" charset="0"/>
        </a:defRPr>
      </a:lvl1pPr>
      <a:lvl2pPr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2pPr>
      <a:lvl3pPr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3pPr>
      <a:lvl4pPr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4pPr>
      <a:lvl5pPr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5pPr>
      <a:lvl6pPr marL="171450"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6pPr>
      <a:lvl7pPr marL="342900"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7pPr>
      <a:lvl8pPr marL="514350"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8pPr>
      <a:lvl9pPr marL="685800"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9pPr>
    </p:titleStyle>
    <p:bodyStyle>
      <a:lvl1pPr marL="200025" indent="-200025" algn="l" rtl="0" eaLnBrk="1" fontAlgn="base" hangingPunct="1">
        <a:spcBef>
          <a:spcPts val="488"/>
        </a:spcBef>
        <a:spcAft>
          <a:spcPct val="0"/>
        </a:spcAft>
        <a:buClr>
          <a:srgbClr val="E6E6E6"/>
        </a:buClr>
        <a:buSzPct val="100000"/>
        <a:buFont typeface="Thonburi" charset="0"/>
        <a:buChar char="•"/>
        <a:defRPr sz="2100" b="1">
          <a:solidFill>
            <a:srgbClr val="E6E6E6"/>
          </a:solidFill>
          <a:latin typeface="+mn-lt"/>
          <a:ea typeface="+mn-ea"/>
          <a:cs typeface="+mn-cs"/>
          <a:sym typeface="Lucida Grande" charset="0"/>
        </a:defRPr>
      </a:lvl1pPr>
      <a:lvl2pPr marL="652463" indent="-200025" algn="l" rtl="0" eaLnBrk="1" fontAlgn="base" hangingPunct="1">
        <a:spcBef>
          <a:spcPts val="675"/>
        </a:spcBef>
        <a:spcAft>
          <a:spcPct val="0"/>
        </a:spcAft>
        <a:buClr>
          <a:srgbClr val="E6E6E6"/>
        </a:buClr>
        <a:buSzPct val="32000"/>
        <a:buFont typeface="Thonburi" charset="0"/>
        <a:buChar char="•"/>
        <a:defRPr sz="2100" b="1">
          <a:solidFill>
            <a:srgbClr val="FFFFFF"/>
          </a:solidFill>
          <a:latin typeface="+mn-lt"/>
          <a:ea typeface="+mn-ea"/>
          <a:cs typeface="+mn-cs"/>
          <a:sym typeface="Lucida Grande" charset="0"/>
        </a:defRPr>
      </a:lvl2pPr>
      <a:lvl3pPr marL="652463" indent="-200025" algn="l" rtl="0" eaLnBrk="1" fontAlgn="base" hangingPunct="1">
        <a:spcBef>
          <a:spcPts val="563"/>
        </a:spcBef>
        <a:spcAft>
          <a:spcPct val="0"/>
        </a:spcAft>
        <a:buClr>
          <a:srgbClr val="E6E6E6"/>
        </a:buClr>
        <a:buSzPct val="32000"/>
        <a:buFont typeface="Thonburi" charset="0"/>
        <a:buChar char="•"/>
        <a:defRPr sz="2100" b="1">
          <a:solidFill>
            <a:srgbClr val="FFFFFF"/>
          </a:solidFill>
          <a:latin typeface="+mn-lt"/>
          <a:ea typeface="+mn-ea"/>
          <a:cs typeface="+mn-cs"/>
          <a:sym typeface="Lucida Grande" charset="0"/>
        </a:defRPr>
      </a:lvl3pPr>
      <a:lvl4pPr marL="652463" indent="-200025" algn="l" rtl="0" eaLnBrk="1" fontAlgn="base" hangingPunct="1">
        <a:spcBef>
          <a:spcPts val="488"/>
        </a:spcBef>
        <a:spcAft>
          <a:spcPct val="0"/>
        </a:spcAft>
        <a:buClr>
          <a:srgbClr val="E6E6E6"/>
        </a:buClr>
        <a:buSzPct val="32000"/>
        <a:buFont typeface="Thonburi" charset="0"/>
        <a:buChar char="•"/>
        <a:defRPr sz="2100" b="1">
          <a:solidFill>
            <a:srgbClr val="FFFFFF"/>
          </a:solidFill>
          <a:latin typeface="+mn-lt"/>
          <a:ea typeface="+mn-ea"/>
          <a:cs typeface="+mn-cs"/>
          <a:sym typeface="Lucida Grande" charset="0"/>
        </a:defRPr>
      </a:lvl4pPr>
      <a:lvl5pPr marL="652463" indent="-200025" algn="l" rtl="0" eaLnBrk="1" fontAlgn="base" hangingPunct="1">
        <a:spcBef>
          <a:spcPts val="488"/>
        </a:spcBef>
        <a:spcAft>
          <a:spcPct val="0"/>
        </a:spcAft>
        <a:buClr>
          <a:srgbClr val="E6E6E6"/>
        </a:buClr>
        <a:buSzPct val="32000"/>
        <a:buFont typeface="Thonburi" charset="0"/>
        <a:buChar char="•"/>
        <a:defRPr sz="2100" b="1">
          <a:solidFill>
            <a:srgbClr val="FFFFFF"/>
          </a:solidFill>
          <a:latin typeface="+mn-lt"/>
          <a:ea typeface="+mn-ea"/>
          <a:cs typeface="+mn-cs"/>
          <a:sym typeface="Lucida Grande" charset="0"/>
        </a:defRPr>
      </a:lvl5pPr>
      <a:lvl6pPr marL="825103" indent="-200025" algn="l" rtl="0" eaLnBrk="1" fontAlgn="base" hangingPunct="1">
        <a:spcBef>
          <a:spcPts val="488"/>
        </a:spcBef>
        <a:spcAft>
          <a:spcPct val="0"/>
        </a:spcAft>
        <a:buClr>
          <a:srgbClr val="E6E6E6"/>
        </a:buClr>
        <a:buSzPct val="32000"/>
        <a:buFont typeface="Thonburi" charset="0"/>
        <a:buChar char="•"/>
        <a:defRPr sz="2100" b="1">
          <a:solidFill>
            <a:srgbClr val="FFFFFF"/>
          </a:solidFill>
          <a:latin typeface="+mn-lt"/>
          <a:ea typeface="+mn-ea"/>
          <a:cs typeface="+mn-cs"/>
          <a:sym typeface="Lucida Grande" charset="0"/>
        </a:defRPr>
      </a:lvl6pPr>
      <a:lvl7pPr marL="996553" indent="-200025" algn="l" rtl="0" eaLnBrk="1" fontAlgn="base" hangingPunct="1">
        <a:spcBef>
          <a:spcPts val="488"/>
        </a:spcBef>
        <a:spcAft>
          <a:spcPct val="0"/>
        </a:spcAft>
        <a:buClr>
          <a:srgbClr val="E6E6E6"/>
        </a:buClr>
        <a:buSzPct val="32000"/>
        <a:buFont typeface="Thonburi" charset="0"/>
        <a:buChar char="•"/>
        <a:defRPr sz="2100" b="1">
          <a:solidFill>
            <a:srgbClr val="FFFFFF"/>
          </a:solidFill>
          <a:latin typeface="+mn-lt"/>
          <a:ea typeface="+mn-ea"/>
          <a:cs typeface="+mn-cs"/>
          <a:sym typeface="Lucida Grande" charset="0"/>
        </a:defRPr>
      </a:lvl7pPr>
      <a:lvl8pPr marL="1168003" indent="-200025" algn="l" rtl="0" eaLnBrk="1" fontAlgn="base" hangingPunct="1">
        <a:spcBef>
          <a:spcPts val="488"/>
        </a:spcBef>
        <a:spcAft>
          <a:spcPct val="0"/>
        </a:spcAft>
        <a:buClr>
          <a:srgbClr val="E6E6E6"/>
        </a:buClr>
        <a:buSzPct val="32000"/>
        <a:buFont typeface="Thonburi" charset="0"/>
        <a:buChar char="•"/>
        <a:defRPr sz="2100" b="1">
          <a:solidFill>
            <a:srgbClr val="FFFFFF"/>
          </a:solidFill>
          <a:latin typeface="+mn-lt"/>
          <a:ea typeface="+mn-ea"/>
          <a:cs typeface="+mn-cs"/>
          <a:sym typeface="Lucida Grande" charset="0"/>
        </a:defRPr>
      </a:lvl8pPr>
      <a:lvl9pPr marL="1339453" indent="-200025" algn="l" rtl="0" eaLnBrk="1" fontAlgn="base" hangingPunct="1">
        <a:spcBef>
          <a:spcPts val="488"/>
        </a:spcBef>
        <a:spcAft>
          <a:spcPct val="0"/>
        </a:spcAft>
        <a:buClr>
          <a:srgbClr val="E6E6E6"/>
        </a:buClr>
        <a:buSzPct val="32000"/>
        <a:buFont typeface="Thonburi" charset="0"/>
        <a:buChar char="•"/>
        <a:defRPr sz="2100" b="1">
          <a:solidFill>
            <a:srgbClr val="FFFFFF"/>
          </a:solidFill>
          <a:latin typeface="+mn-lt"/>
          <a:ea typeface="+mn-ea"/>
          <a:cs typeface="+mn-cs"/>
          <a:sym typeface="Lucida Grande" charset="0"/>
        </a:defRPr>
      </a:lvl9pPr>
    </p:bodyStyle>
    <p:otherStyle>
      <a:defPPr>
        <a:defRPr lang="en-US"/>
      </a:defPPr>
      <a:lvl1pPr marL="0" algn="l" defTabSz="342900" rtl="0" eaLnBrk="1" latinLnBrk="0" hangingPunct="1">
        <a:defRPr sz="700" kern="1200">
          <a:solidFill>
            <a:schemeClr val="tx1"/>
          </a:solidFill>
          <a:latin typeface="+mn-lt"/>
          <a:ea typeface="+mn-ea"/>
          <a:cs typeface="+mn-cs"/>
        </a:defRPr>
      </a:lvl1pPr>
      <a:lvl2pPr marL="171450" algn="l" defTabSz="342900" rtl="0" eaLnBrk="1" latinLnBrk="0" hangingPunct="1">
        <a:defRPr sz="700" kern="1200">
          <a:solidFill>
            <a:schemeClr val="tx1"/>
          </a:solidFill>
          <a:latin typeface="+mn-lt"/>
          <a:ea typeface="+mn-ea"/>
          <a:cs typeface="+mn-cs"/>
        </a:defRPr>
      </a:lvl2pPr>
      <a:lvl3pPr marL="342900" algn="l" defTabSz="342900" rtl="0" eaLnBrk="1" latinLnBrk="0" hangingPunct="1">
        <a:defRPr sz="700" kern="1200">
          <a:solidFill>
            <a:schemeClr val="tx1"/>
          </a:solidFill>
          <a:latin typeface="+mn-lt"/>
          <a:ea typeface="+mn-ea"/>
          <a:cs typeface="+mn-cs"/>
        </a:defRPr>
      </a:lvl3pPr>
      <a:lvl4pPr marL="514350" algn="l" defTabSz="342900" rtl="0" eaLnBrk="1" latinLnBrk="0" hangingPunct="1">
        <a:defRPr sz="700" kern="1200">
          <a:solidFill>
            <a:schemeClr val="tx1"/>
          </a:solidFill>
          <a:latin typeface="+mn-lt"/>
          <a:ea typeface="+mn-ea"/>
          <a:cs typeface="+mn-cs"/>
        </a:defRPr>
      </a:lvl4pPr>
      <a:lvl5pPr marL="685800" algn="l" defTabSz="342900" rtl="0" eaLnBrk="1" latinLnBrk="0" hangingPunct="1">
        <a:defRPr sz="700" kern="1200">
          <a:solidFill>
            <a:schemeClr val="tx1"/>
          </a:solidFill>
          <a:latin typeface="+mn-lt"/>
          <a:ea typeface="+mn-ea"/>
          <a:cs typeface="+mn-cs"/>
        </a:defRPr>
      </a:lvl5pPr>
      <a:lvl6pPr marL="857250" algn="l" defTabSz="342900" rtl="0" eaLnBrk="1" latinLnBrk="0" hangingPunct="1">
        <a:defRPr sz="700" kern="1200">
          <a:solidFill>
            <a:schemeClr val="tx1"/>
          </a:solidFill>
          <a:latin typeface="+mn-lt"/>
          <a:ea typeface="+mn-ea"/>
          <a:cs typeface="+mn-cs"/>
        </a:defRPr>
      </a:lvl6pPr>
      <a:lvl7pPr marL="1028700" algn="l" defTabSz="342900" rtl="0" eaLnBrk="1" latinLnBrk="0" hangingPunct="1">
        <a:defRPr sz="700" kern="1200">
          <a:solidFill>
            <a:schemeClr val="tx1"/>
          </a:solidFill>
          <a:latin typeface="+mn-lt"/>
          <a:ea typeface="+mn-ea"/>
          <a:cs typeface="+mn-cs"/>
        </a:defRPr>
      </a:lvl7pPr>
      <a:lvl8pPr marL="1200150" algn="l" defTabSz="342900" rtl="0" eaLnBrk="1" latinLnBrk="0" hangingPunct="1">
        <a:defRPr sz="700" kern="1200">
          <a:solidFill>
            <a:schemeClr val="tx1"/>
          </a:solidFill>
          <a:latin typeface="+mn-lt"/>
          <a:ea typeface="+mn-ea"/>
          <a:cs typeface="+mn-cs"/>
        </a:defRPr>
      </a:lvl8pPr>
      <a:lvl9pPr marL="1371600" algn="l" defTabSz="342900" rtl="0" eaLnBrk="1" latinLnBrk="0" hangingPunct="1">
        <a:defRPr sz="700"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4578" name="Rectangle 1"/>
          <p:cNvSpPr>
            <a:spLocks noGrp="1" noChangeArrowheads="1"/>
          </p:cNvSpPr>
          <p:nvPr>
            <p:ph type="title"/>
          </p:nvPr>
        </p:nvSpPr>
        <p:spPr bwMode="auto">
          <a:xfrm>
            <a:off x="0" y="1714500"/>
            <a:ext cx="9144000" cy="170497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 uri="{FAA26D3D-D897-4be2-8F04-BA451C77F1D7}">
              <ma14:placeholderFlag xmlns="" xmlns:ma14="http://schemas.microsoft.com/office/mac/drawingml/2011/main" val="1"/>
            </a:ext>
          </a:extLst>
        </p:spPr>
        <p:txBody>
          <a:bodyPr vert="horz" wrap="square" lIns="14288" tIns="14288" rIns="14288" bIns="14288" numCol="1" anchor="t" anchorCtr="0" compatLnSpc="1">
            <a:prstTxWarp prst="textNoShape">
              <a:avLst/>
            </a:prstTxWarp>
          </a:bodyPr>
          <a:lstStyle/>
          <a:p>
            <a:pPr lvl="0"/>
            <a:r>
              <a:rPr lang="en-US">
                <a:sym typeface="Lucida Grande" charset="0"/>
              </a:rPr>
              <a:t>Click to edit Master title style</a:t>
            </a:r>
          </a:p>
        </p:txBody>
      </p:sp>
    </p:spTree>
    <p:extLst>
      <p:ext uri="{BB962C8B-B14F-4D97-AF65-F5344CB8AC3E}">
        <p14:creationId xmlns:p14="http://schemas.microsoft.com/office/powerpoint/2010/main" val="2981528202"/>
      </p:ext>
    </p:extLst>
  </p:cSld>
  <p:clrMap bg1="lt1" tx1="dk1" bg2="lt2" tx2="dk2" accent1="accent1" accent2="accent2" accent3="accent3" accent4="accent4" accent5="accent5" accent6="accent6" hlink="hlink" folHlink="folHlink"/>
  <p:sldLayoutIdLst>
    <p:sldLayoutId id="2147484501" r:id="rId1"/>
    <p:sldLayoutId id="2147484502" r:id="rId2"/>
    <p:sldLayoutId id="2147484503" r:id="rId3"/>
    <p:sldLayoutId id="2147484504" r:id="rId4"/>
    <p:sldLayoutId id="2147484505" r:id="rId5"/>
    <p:sldLayoutId id="2147484506" r:id="rId6"/>
    <p:sldLayoutId id="2147484507" r:id="rId7"/>
    <p:sldLayoutId id="2147484508" r:id="rId8"/>
    <p:sldLayoutId id="2147484509" r:id="rId9"/>
    <p:sldLayoutId id="2147484510" r:id="rId10"/>
    <p:sldLayoutId id="2147484511" r:id="rId11"/>
  </p:sldLayoutIdLst>
  <p:transition/>
  <p:txStyles>
    <p:titleStyle>
      <a:lvl1pPr algn="ctr" rtl="0" eaLnBrk="1" fontAlgn="base" hangingPunct="1">
        <a:spcBef>
          <a:spcPct val="0"/>
        </a:spcBef>
        <a:spcAft>
          <a:spcPct val="0"/>
        </a:spcAft>
        <a:defRPr sz="9000" b="1">
          <a:solidFill>
            <a:srgbClr val="FFFFFF"/>
          </a:solidFill>
          <a:latin typeface="+mj-lt"/>
          <a:ea typeface="+mj-ea"/>
          <a:cs typeface="+mj-cs"/>
          <a:sym typeface="Lucida Grande" charset="0"/>
        </a:defRPr>
      </a:lvl1pPr>
      <a:lvl2pPr algn="ctr" rtl="0" eaLnBrk="1" fontAlgn="base" hangingPunct="1">
        <a:spcBef>
          <a:spcPct val="0"/>
        </a:spcBef>
        <a:spcAft>
          <a:spcPct val="0"/>
        </a:spcAft>
        <a:defRPr sz="9000" b="1">
          <a:solidFill>
            <a:srgbClr val="FFFFFF"/>
          </a:solidFill>
          <a:latin typeface="Lucida Grande" charset="0"/>
          <a:ea typeface="ヒラギノ角ゴ ProN W6" charset="0"/>
          <a:cs typeface="ヒラギノ角ゴ ProN W6" charset="0"/>
          <a:sym typeface="Lucida Grande" charset="0"/>
        </a:defRPr>
      </a:lvl2pPr>
      <a:lvl3pPr algn="ctr" rtl="0" eaLnBrk="1" fontAlgn="base" hangingPunct="1">
        <a:spcBef>
          <a:spcPct val="0"/>
        </a:spcBef>
        <a:spcAft>
          <a:spcPct val="0"/>
        </a:spcAft>
        <a:defRPr sz="9000" b="1">
          <a:solidFill>
            <a:srgbClr val="FFFFFF"/>
          </a:solidFill>
          <a:latin typeface="Lucida Grande" charset="0"/>
          <a:ea typeface="ヒラギノ角ゴ ProN W6" charset="0"/>
          <a:cs typeface="ヒラギノ角ゴ ProN W6" charset="0"/>
          <a:sym typeface="Lucida Grande" charset="0"/>
        </a:defRPr>
      </a:lvl3pPr>
      <a:lvl4pPr algn="ctr" rtl="0" eaLnBrk="1" fontAlgn="base" hangingPunct="1">
        <a:spcBef>
          <a:spcPct val="0"/>
        </a:spcBef>
        <a:spcAft>
          <a:spcPct val="0"/>
        </a:spcAft>
        <a:defRPr sz="9000" b="1">
          <a:solidFill>
            <a:srgbClr val="FFFFFF"/>
          </a:solidFill>
          <a:latin typeface="Lucida Grande" charset="0"/>
          <a:ea typeface="ヒラギノ角ゴ ProN W6" charset="0"/>
          <a:cs typeface="ヒラギノ角ゴ ProN W6" charset="0"/>
          <a:sym typeface="Lucida Grande" charset="0"/>
        </a:defRPr>
      </a:lvl4pPr>
      <a:lvl5pPr algn="ctr" rtl="0" eaLnBrk="1" fontAlgn="base" hangingPunct="1">
        <a:spcBef>
          <a:spcPct val="0"/>
        </a:spcBef>
        <a:spcAft>
          <a:spcPct val="0"/>
        </a:spcAft>
        <a:defRPr sz="9000" b="1">
          <a:solidFill>
            <a:srgbClr val="FFFFFF"/>
          </a:solidFill>
          <a:latin typeface="Lucida Grande" charset="0"/>
          <a:ea typeface="ヒラギノ角ゴ ProN W6" charset="0"/>
          <a:cs typeface="ヒラギノ角ゴ ProN W6" charset="0"/>
          <a:sym typeface="Lucida Grande" charset="0"/>
        </a:defRPr>
      </a:lvl5pPr>
      <a:lvl6pPr marL="171450" algn="ctr" rtl="0" eaLnBrk="1" fontAlgn="base" hangingPunct="1">
        <a:spcBef>
          <a:spcPct val="0"/>
        </a:spcBef>
        <a:spcAft>
          <a:spcPct val="0"/>
        </a:spcAft>
        <a:defRPr sz="9000" b="1">
          <a:solidFill>
            <a:srgbClr val="FFFFFF"/>
          </a:solidFill>
          <a:latin typeface="Lucida Grande" charset="0"/>
          <a:ea typeface="ヒラギノ角ゴ ProN W6" charset="0"/>
          <a:cs typeface="ヒラギノ角ゴ ProN W6" charset="0"/>
          <a:sym typeface="Lucida Grande" charset="0"/>
        </a:defRPr>
      </a:lvl6pPr>
      <a:lvl7pPr marL="342900" algn="ctr" rtl="0" eaLnBrk="1" fontAlgn="base" hangingPunct="1">
        <a:spcBef>
          <a:spcPct val="0"/>
        </a:spcBef>
        <a:spcAft>
          <a:spcPct val="0"/>
        </a:spcAft>
        <a:defRPr sz="9000" b="1">
          <a:solidFill>
            <a:srgbClr val="FFFFFF"/>
          </a:solidFill>
          <a:latin typeface="Lucida Grande" charset="0"/>
          <a:ea typeface="ヒラギノ角ゴ ProN W6" charset="0"/>
          <a:cs typeface="ヒラギノ角ゴ ProN W6" charset="0"/>
          <a:sym typeface="Lucida Grande" charset="0"/>
        </a:defRPr>
      </a:lvl7pPr>
      <a:lvl8pPr marL="514350" algn="ctr" rtl="0" eaLnBrk="1" fontAlgn="base" hangingPunct="1">
        <a:spcBef>
          <a:spcPct val="0"/>
        </a:spcBef>
        <a:spcAft>
          <a:spcPct val="0"/>
        </a:spcAft>
        <a:defRPr sz="9000" b="1">
          <a:solidFill>
            <a:srgbClr val="FFFFFF"/>
          </a:solidFill>
          <a:latin typeface="Lucida Grande" charset="0"/>
          <a:ea typeface="ヒラギノ角ゴ ProN W6" charset="0"/>
          <a:cs typeface="ヒラギノ角ゴ ProN W6" charset="0"/>
          <a:sym typeface="Lucida Grande" charset="0"/>
        </a:defRPr>
      </a:lvl8pPr>
      <a:lvl9pPr marL="685800" algn="ctr" rtl="0" eaLnBrk="1" fontAlgn="base" hangingPunct="1">
        <a:spcBef>
          <a:spcPct val="0"/>
        </a:spcBef>
        <a:spcAft>
          <a:spcPct val="0"/>
        </a:spcAft>
        <a:defRPr sz="9000" b="1">
          <a:solidFill>
            <a:srgbClr val="FFFFFF"/>
          </a:solidFill>
          <a:latin typeface="Lucida Grande" charset="0"/>
          <a:ea typeface="ヒラギノ角ゴ ProN W6" charset="0"/>
          <a:cs typeface="ヒラギノ角ゴ ProN W6" charset="0"/>
          <a:sym typeface="Lucida Grande" charset="0"/>
        </a:defRPr>
      </a:lvl9pPr>
    </p:titleStyle>
    <p:bodyStyle>
      <a:lvl1pPr marL="128588" indent="-128588" algn="l" rtl="0" eaLnBrk="1" fontAlgn="base" hangingPunct="1">
        <a:spcBef>
          <a:spcPts val="750"/>
        </a:spcBef>
        <a:spcAft>
          <a:spcPct val="0"/>
        </a:spcAft>
        <a:buClr>
          <a:srgbClr val="000000"/>
        </a:buClr>
        <a:buSzPct val="100000"/>
        <a:buFont typeface="Arial" charset="0"/>
        <a:buChar char="•"/>
        <a:defRPr sz="3200">
          <a:solidFill>
            <a:schemeClr val="tx1"/>
          </a:solidFill>
          <a:latin typeface="+mn-lt"/>
          <a:ea typeface="+mn-ea"/>
          <a:cs typeface="+mn-cs"/>
          <a:sym typeface="Calibri" charset="0"/>
        </a:defRPr>
      </a:lvl1pPr>
      <a:lvl2pPr marL="277813" indent="-106363" algn="l" rtl="0" eaLnBrk="1" fontAlgn="base" hangingPunct="1">
        <a:spcBef>
          <a:spcPts val="675"/>
        </a:spcBef>
        <a:spcAft>
          <a:spcPct val="0"/>
        </a:spcAft>
        <a:buClr>
          <a:srgbClr val="000000"/>
        </a:buClr>
        <a:buSzPct val="100000"/>
        <a:buFont typeface="Arial" charset="0"/>
        <a:buChar char="–"/>
        <a:defRPr sz="2800">
          <a:solidFill>
            <a:schemeClr val="tx1"/>
          </a:solidFill>
          <a:latin typeface="+mn-lt"/>
          <a:ea typeface="+mn-ea"/>
          <a:cs typeface="+mn-cs"/>
          <a:sym typeface="Calibri" charset="0"/>
        </a:defRPr>
      </a:lvl2pPr>
      <a:lvl3pPr marL="428625" indent="-85725" algn="l" rtl="0" eaLnBrk="1" fontAlgn="base" hangingPunct="1">
        <a:spcBef>
          <a:spcPts val="563"/>
        </a:spcBef>
        <a:spcAft>
          <a:spcPct val="0"/>
        </a:spcAft>
        <a:buClr>
          <a:srgbClr val="000000"/>
        </a:buClr>
        <a:buSzPct val="100000"/>
        <a:buFont typeface="Arial" charset="0"/>
        <a:buChar char="•"/>
        <a:defRPr sz="2400">
          <a:solidFill>
            <a:schemeClr val="tx1"/>
          </a:solidFill>
          <a:latin typeface="+mn-lt"/>
          <a:ea typeface="+mn-ea"/>
          <a:cs typeface="+mn-cs"/>
          <a:sym typeface="Calibri" charset="0"/>
        </a:defRPr>
      </a:lvl3pPr>
      <a:lvl4pPr marL="600075" indent="-85725" algn="l" rtl="0" eaLnBrk="1" fontAlgn="base" hangingPunct="1">
        <a:spcBef>
          <a:spcPts val="488"/>
        </a:spcBef>
        <a:spcAft>
          <a:spcPct val="0"/>
        </a:spcAft>
        <a:buClr>
          <a:srgbClr val="000000"/>
        </a:buClr>
        <a:buSzPct val="100000"/>
        <a:buFont typeface="Arial" charset="0"/>
        <a:buChar char="–"/>
        <a:defRPr sz="2000">
          <a:solidFill>
            <a:schemeClr val="tx1"/>
          </a:solidFill>
          <a:latin typeface="+mn-lt"/>
          <a:ea typeface="+mn-ea"/>
          <a:cs typeface="+mn-cs"/>
          <a:sym typeface="Calibri" charset="0"/>
        </a:defRPr>
      </a:lvl4pPr>
      <a:lvl5pPr marL="771525" indent="-85725" algn="l" rtl="0" eaLnBrk="1" fontAlgn="base" hangingPunct="1">
        <a:spcBef>
          <a:spcPts val="488"/>
        </a:spcBef>
        <a:spcAft>
          <a:spcPct val="0"/>
        </a:spcAft>
        <a:buClr>
          <a:srgbClr val="000000"/>
        </a:buClr>
        <a:buSzPct val="100000"/>
        <a:buFont typeface="Arial" charset="0"/>
        <a:buChar char="»"/>
        <a:defRPr sz="2000">
          <a:solidFill>
            <a:schemeClr val="tx1"/>
          </a:solidFill>
          <a:latin typeface="+mn-lt"/>
          <a:ea typeface="+mn-ea"/>
          <a:cs typeface="+mn-cs"/>
          <a:sym typeface="Calibri" charset="0"/>
        </a:defRPr>
      </a:lvl5pPr>
      <a:lvl6pPr marL="942975" indent="-85725" algn="l" rtl="0" eaLnBrk="1" fontAlgn="base" hangingPunct="1">
        <a:spcBef>
          <a:spcPts val="488"/>
        </a:spcBef>
        <a:spcAft>
          <a:spcPct val="0"/>
        </a:spcAft>
        <a:buClr>
          <a:srgbClr val="000000"/>
        </a:buClr>
        <a:buSzPct val="100000"/>
        <a:buFont typeface="Arial" charset="0"/>
        <a:buChar char="»"/>
        <a:defRPr sz="2000">
          <a:solidFill>
            <a:schemeClr val="tx1"/>
          </a:solidFill>
          <a:latin typeface="+mn-lt"/>
          <a:ea typeface="+mn-ea"/>
          <a:cs typeface="+mn-cs"/>
          <a:sym typeface="Calibri" charset="0"/>
        </a:defRPr>
      </a:lvl6pPr>
      <a:lvl7pPr marL="1114425" indent="-85725" algn="l" rtl="0" eaLnBrk="1" fontAlgn="base" hangingPunct="1">
        <a:spcBef>
          <a:spcPts val="488"/>
        </a:spcBef>
        <a:spcAft>
          <a:spcPct val="0"/>
        </a:spcAft>
        <a:buClr>
          <a:srgbClr val="000000"/>
        </a:buClr>
        <a:buSzPct val="100000"/>
        <a:buFont typeface="Arial" charset="0"/>
        <a:buChar char="»"/>
        <a:defRPr sz="2000">
          <a:solidFill>
            <a:schemeClr val="tx1"/>
          </a:solidFill>
          <a:latin typeface="+mn-lt"/>
          <a:ea typeface="+mn-ea"/>
          <a:cs typeface="+mn-cs"/>
          <a:sym typeface="Calibri" charset="0"/>
        </a:defRPr>
      </a:lvl7pPr>
      <a:lvl8pPr marL="1285875" indent="-85725" algn="l" rtl="0" eaLnBrk="1" fontAlgn="base" hangingPunct="1">
        <a:spcBef>
          <a:spcPts val="488"/>
        </a:spcBef>
        <a:spcAft>
          <a:spcPct val="0"/>
        </a:spcAft>
        <a:buClr>
          <a:srgbClr val="000000"/>
        </a:buClr>
        <a:buSzPct val="100000"/>
        <a:buFont typeface="Arial" charset="0"/>
        <a:buChar char="»"/>
        <a:defRPr sz="2000">
          <a:solidFill>
            <a:schemeClr val="tx1"/>
          </a:solidFill>
          <a:latin typeface="+mn-lt"/>
          <a:ea typeface="+mn-ea"/>
          <a:cs typeface="+mn-cs"/>
          <a:sym typeface="Calibri" charset="0"/>
        </a:defRPr>
      </a:lvl8pPr>
      <a:lvl9pPr marL="1457325" indent="-85725" algn="l" rtl="0" eaLnBrk="1" fontAlgn="base" hangingPunct="1">
        <a:spcBef>
          <a:spcPts val="488"/>
        </a:spcBef>
        <a:spcAft>
          <a:spcPct val="0"/>
        </a:spcAft>
        <a:buClr>
          <a:srgbClr val="000000"/>
        </a:buClr>
        <a:buSzPct val="100000"/>
        <a:buFont typeface="Arial" charset="0"/>
        <a:buChar char="»"/>
        <a:defRPr sz="2000">
          <a:solidFill>
            <a:schemeClr val="tx1"/>
          </a:solidFill>
          <a:latin typeface="+mn-lt"/>
          <a:ea typeface="+mn-ea"/>
          <a:cs typeface="+mn-cs"/>
          <a:sym typeface="Calibri" charset="0"/>
        </a:defRPr>
      </a:lvl9pPr>
    </p:bodyStyle>
    <p:otherStyle>
      <a:defPPr>
        <a:defRPr lang="en-US"/>
      </a:defPPr>
      <a:lvl1pPr marL="0" algn="l" defTabSz="342900" rtl="0" eaLnBrk="1" latinLnBrk="0" hangingPunct="1">
        <a:defRPr sz="700" kern="1200">
          <a:solidFill>
            <a:schemeClr val="tx1"/>
          </a:solidFill>
          <a:latin typeface="+mn-lt"/>
          <a:ea typeface="+mn-ea"/>
          <a:cs typeface="+mn-cs"/>
        </a:defRPr>
      </a:lvl1pPr>
      <a:lvl2pPr marL="171450" algn="l" defTabSz="342900" rtl="0" eaLnBrk="1" latinLnBrk="0" hangingPunct="1">
        <a:defRPr sz="700" kern="1200">
          <a:solidFill>
            <a:schemeClr val="tx1"/>
          </a:solidFill>
          <a:latin typeface="+mn-lt"/>
          <a:ea typeface="+mn-ea"/>
          <a:cs typeface="+mn-cs"/>
        </a:defRPr>
      </a:lvl2pPr>
      <a:lvl3pPr marL="342900" algn="l" defTabSz="342900" rtl="0" eaLnBrk="1" latinLnBrk="0" hangingPunct="1">
        <a:defRPr sz="700" kern="1200">
          <a:solidFill>
            <a:schemeClr val="tx1"/>
          </a:solidFill>
          <a:latin typeface="+mn-lt"/>
          <a:ea typeface="+mn-ea"/>
          <a:cs typeface="+mn-cs"/>
        </a:defRPr>
      </a:lvl3pPr>
      <a:lvl4pPr marL="514350" algn="l" defTabSz="342900" rtl="0" eaLnBrk="1" latinLnBrk="0" hangingPunct="1">
        <a:defRPr sz="700" kern="1200">
          <a:solidFill>
            <a:schemeClr val="tx1"/>
          </a:solidFill>
          <a:latin typeface="+mn-lt"/>
          <a:ea typeface="+mn-ea"/>
          <a:cs typeface="+mn-cs"/>
        </a:defRPr>
      </a:lvl4pPr>
      <a:lvl5pPr marL="685800" algn="l" defTabSz="342900" rtl="0" eaLnBrk="1" latinLnBrk="0" hangingPunct="1">
        <a:defRPr sz="700" kern="1200">
          <a:solidFill>
            <a:schemeClr val="tx1"/>
          </a:solidFill>
          <a:latin typeface="+mn-lt"/>
          <a:ea typeface="+mn-ea"/>
          <a:cs typeface="+mn-cs"/>
        </a:defRPr>
      </a:lvl5pPr>
      <a:lvl6pPr marL="857250" algn="l" defTabSz="342900" rtl="0" eaLnBrk="1" latinLnBrk="0" hangingPunct="1">
        <a:defRPr sz="700" kern="1200">
          <a:solidFill>
            <a:schemeClr val="tx1"/>
          </a:solidFill>
          <a:latin typeface="+mn-lt"/>
          <a:ea typeface="+mn-ea"/>
          <a:cs typeface="+mn-cs"/>
        </a:defRPr>
      </a:lvl6pPr>
      <a:lvl7pPr marL="1028700" algn="l" defTabSz="342900" rtl="0" eaLnBrk="1" latinLnBrk="0" hangingPunct="1">
        <a:defRPr sz="700" kern="1200">
          <a:solidFill>
            <a:schemeClr val="tx1"/>
          </a:solidFill>
          <a:latin typeface="+mn-lt"/>
          <a:ea typeface="+mn-ea"/>
          <a:cs typeface="+mn-cs"/>
        </a:defRPr>
      </a:lvl7pPr>
      <a:lvl8pPr marL="1200150" algn="l" defTabSz="342900" rtl="0" eaLnBrk="1" latinLnBrk="0" hangingPunct="1">
        <a:defRPr sz="700" kern="1200">
          <a:solidFill>
            <a:schemeClr val="tx1"/>
          </a:solidFill>
          <a:latin typeface="+mn-lt"/>
          <a:ea typeface="+mn-ea"/>
          <a:cs typeface="+mn-cs"/>
        </a:defRPr>
      </a:lvl8pPr>
      <a:lvl9pPr marL="1371600" algn="l" defTabSz="342900" rtl="0" eaLnBrk="1" latinLnBrk="0" hangingPunct="1">
        <a:defRPr sz="7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
          <p:cNvSpPr>
            <a:spLocks noGrp="1" noChangeArrowheads="1"/>
          </p:cNvSpPr>
          <p:nvPr>
            <p:ph type="title"/>
          </p:nvPr>
        </p:nvSpPr>
        <p:spPr bwMode="auto">
          <a:xfrm>
            <a:off x="457200" y="619125"/>
            <a:ext cx="8229600" cy="82867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 uri="{FAA26D3D-D897-4be2-8F04-BA451C77F1D7}">
              <ma14:placeholderFlag xmlns="" xmlns:ma14="http://schemas.microsoft.com/office/mac/drawingml/2011/main" val="1"/>
            </a:ext>
          </a:extLst>
        </p:spPr>
        <p:txBody>
          <a:bodyPr vert="horz" wrap="square" lIns="14288" tIns="14288" rIns="14288" bIns="14288" numCol="1" anchor="t" anchorCtr="0" compatLnSpc="1">
            <a:prstTxWarp prst="textNoShape">
              <a:avLst/>
            </a:prstTxWarp>
          </a:bodyPr>
          <a:lstStyle/>
          <a:p>
            <a:pPr lvl="0"/>
            <a:r>
              <a:rPr lang="en-US">
                <a:sym typeface="Lucida Grande" charset="0"/>
              </a:rPr>
              <a:t>Click to edit Master title style</a:t>
            </a:r>
          </a:p>
        </p:txBody>
      </p:sp>
      <p:sp>
        <p:nvSpPr>
          <p:cNvPr id="5123" name="Rectangle 2"/>
          <p:cNvSpPr>
            <a:spLocks noGrp="1" noChangeArrowheads="1"/>
          </p:cNvSpPr>
          <p:nvPr>
            <p:ph type="body" idx="1"/>
          </p:nvPr>
        </p:nvSpPr>
        <p:spPr bwMode="auto">
          <a:xfrm>
            <a:off x="1062038" y="1447800"/>
            <a:ext cx="7019925" cy="36957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 uri="{FAA26D3D-D897-4be2-8F04-BA451C77F1D7}">
              <ma14:placeholderFlag xmlns="" xmlns:ma14="http://schemas.microsoft.com/office/mac/drawingml/2011/main" val="1"/>
            </a:ext>
          </a:extLst>
        </p:spPr>
        <p:txBody>
          <a:bodyPr vert="horz" wrap="square" lIns="14288" tIns="14288" rIns="14288" bIns="14288" numCol="1" anchor="t" anchorCtr="0" compatLnSpc="1">
            <a:prstTxWarp prst="textNoShape">
              <a:avLst/>
            </a:prstTxWarp>
          </a:bodyPr>
          <a:lstStyle/>
          <a:p>
            <a:pPr lvl="0"/>
            <a:r>
              <a:rPr lang="en-US">
                <a:sym typeface="Lucida Grande" charset="0"/>
              </a:rPr>
              <a:t>Click to edit Master text styles</a:t>
            </a:r>
          </a:p>
          <a:p>
            <a:pPr lvl="1"/>
            <a:r>
              <a:rPr lang="en-US">
                <a:sym typeface="Lucida Grande" charset="0"/>
              </a:rPr>
              <a:t>Second level</a:t>
            </a:r>
          </a:p>
          <a:p>
            <a:pPr lvl="2"/>
            <a:r>
              <a:rPr lang="en-US">
                <a:sym typeface="Lucida Grande" charset="0"/>
              </a:rPr>
              <a:t>Third level</a:t>
            </a:r>
          </a:p>
          <a:p>
            <a:pPr lvl="3"/>
            <a:r>
              <a:rPr lang="en-US">
                <a:sym typeface="Lucida Grande" charset="0"/>
              </a:rPr>
              <a:t>Fourth level</a:t>
            </a:r>
          </a:p>
          <a:p>
            <a:pPr lvl="4"/>
            <a:r>
              <a:rPr lang="en-US">
                <a:sym typeface="Lucida Grande" charset="0"/>
              </a:rPr>
              <a:t>Fifth level</a:t>
            </a:r>
          </a:p>
        </p:txBody>
      </p:sp>
    </p:spTree>
    <p:extLst>
      <p:ext uri="{BB962C8B-B14F-4D97-AF65-F5344CB8AC3E}">
        <p14:creationId xmlns:p14="http://schemas.microsoft.com/office/powerpoint/2010/main" val="790084526"/>
      </p:ext>
    </p:extLst>
  </p:cSld>
  <p:clrMap bg1="lt1" tx1="dk1" bg2="lt2" tx2="dk2" accent1="accent1" accent2="accent2" accent3="accent3" accent4="accent4" accent5="accent5" accent6="accent6" hlink="hlink" folHlink="folHlink"/>
  <p:sldLayoutIdLst>
    <p:sldLayoutId id="2147483961" r:id="rId1"/>
    <p:sldLayoutId id="2147483962" r:id="rId2"/>
    <p:sldLayoutId id="2147483963" r:id="rId3"/>
    <p:sldLayoutId id="2147483964" r:id="rId4"/>
    <p:sldLayoutId id="2147483965" r:id="rId5"/>
    <p:sldLayoutId id="2147483966" r:id="rId6"/>
    <p:sldLayoutId id="2147483967" r:id="rId7"/>
    <p:sldLayoutId id="2147483968" r:id="rId8"/>
    <p:sldLayoutId id="2147483969" r:id="rId9"/>
    <p:sldLayoutId id="2147483970" r:id="rId10"/>
    <p:sldLayoutId id="2147483971" r:id="rId11"/>
  </p:sldLayoutIdLst>
  <p:transition/>
  <p:txStyles>
    <p:titleStyle>
      <a:lvl1pPr algn="ctr" rtl="0" eaLnBrk="1" fontAlgn="base" hangingPunct="1">
        <a:spcBef>
          <a:spcPct val="0"/>
        </a:spcBef>
        <a:spcAft>
          <a:spcPct val="0"/>
        </a:spcAft>
        <a:defRPr sz="2800" b="1">
          <a:solidFill>
            <a:srgbClr val="FFFFFF"/>
          </a:solidFill>
          <a:latin typeface="+mj-lt"/>
          <a:ea typeface="+mj-ea"/>
          <a:cs typeface="+mj-cs"/>
          <a:sym typeface="Lucida Grande" charset="0"/>
        </a:defRPr>
      </a:lvl1pPr>
      <a:lvl2pPr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2pPr>
      <a:lvl3pPr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3pPr>
      <a:lvl4pPr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4pPr>
      <a:lvl5pPr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5pPr>
      <a:lvl6pPr marL="171450"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6pPr>
      <a:lvl7pPr marL="342900"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7pPr>
      <a:lvl8pPr marL="514350"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8pPr>
      <a:lvl9pPr marL="685800"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9pPr>
    </p:titleStyle>
    <p:bodyStyle>
      <a:lvl1pPr marL="200025" indent="-200025" algn="l" rtl="0" eaLnBrk="1" fontAlgn="base" hangingPunct="1">
        <a:spcBef>
          <a:spcPts val="488"/>
        </a:spcBef>
        <a:spcAft>
          <a:spcPct val="0"/>
        </a:spcAft>
        <a:buClr>
          <a:srgbClr val="E6E6E6"/>
        </a:buClr>
        <a:buSzPct val="100000"/>
        <a:buFont typeface="Thonburi" charset="0"/>
        <a:buChar char="•"/>
        <a:defRPr sz="2100" b="1">
          <a:solidFill>
            <a:srgbClr val="E6E6E6"/>
          </a:solidFill>
          <a:latin typeface="+mn-lt"/>
          <a:ea typeface="+mn-ea"/>
          <a:cs typeface="+mn-cs"/>
          <a:sym typeface="Lucida Grande" charset="0"/>
        </a:defRPr>
      </a:lvl1pPr>
      <a:lvl2pPr marL="652463" indent="-200025" algn="l" rtl="0" eaLnBrk="1" fontAlgn="base" hangingPunct="1">
        <a:spcBef>
          <a:spcPts val="675"/>
        </a:spcBef>
        <a:spcAft>
          <a:spcPct val="0"/>
        </a:spcAft>
        <a:buClr>
          <a:srgbClr val="E6E6E6"/>
        </a:buClr>
        <a:buSzPct val="32000"/>
        <a:buFont typeface="Thonburi" charset="0"/>
        <a:buChar char="•"/>
        <a:defRPr sz="2100" b="1">
          <a:solidFill>
            <a:srgbClr val="E6E6E6"/>
          </a:solidFill>
          <a:latin typeface="+mn-lt"/>
          <a:ea typeface="+mn-ea"/>
          <a:cs typeface="+mn-cs"/>
          <a:sym typeface="Lucida Grande" charset="0"/>
        </a:defRPr>
      </a:lvl2pPr>
      <a:lvl3pPr marL="652463" indent="-200025" algn="l" rtl="0" eaLnBrk="1" fontAlgn="base" hangingPunct="1">
        <a:spcBef>
          <a:spcPts val="563"/>
        </a:spcBef>
        <a:spcAft>
          <a:spcPct val="0"/>
        </a:spcAft>
        <a:buClr>
          <a:srgbClr val="E6E6E6"/>
        </a:buClr>
        <a:buSzPct val="32000"/>
        <a:buFont typeface="Thonburi" charset="0"/>
        <a:buChar char="•"/>
        <a:defRPr sz="2100" b="1">
          <a:solidFill>
            <a:srgbClr val="E6E6E6"/>
          </a:solidFill>
          <a:latin typeface="+mn-lt"/>
          <a:ea typeface="+mn-ea"/>
          <a:cs typeface="+mn-cs"/>
          <a:sym typeface="Lucida Grande" charset="0"/>
        </a:defRPr>
      </a:lvl3pPr>
      <a:lvl4pPr marL="652463" indent="-200025" algn="l" rtl="0" eaLnBrk="1" fontAlgn="base" hangingPunct="1">
        <a:spcBef>
          <a:spcPts val="488"/>
        </a:spcBef>
        <a:spcAft>
          <a:spcPct val="0"/>
        </a:spcAft>
        <a:buClr>
          <a:srgbClr val="E6E6E6"/>
        </a:buClr>
        <a:buSzPct val="32000"/>
        <a:buFont typeface="Thonburi" charset="0"/>
        <a:buChar char="•"/>
        <a:defRPr sz="2100" b="1">
          <a:solidFill>
            <a:srgbClr val="E6E6E6"/>
          </a:solidFill>
          <a:latin typeface="+mn-lt"/>
          <a:ea typeface="+mn-ea"/>
          <a:cs typeface="+mn-cs"/>
          <a:sym typeface="Lucida Grande" charset="0"/>
        </a:defRPr>
      </a:lvl4pPr>
      <a:lvl5pPr marL="652463" indent="-200025" algn="l" rtl="0" eaLnBrk="1" fontAlgn="base" hangingPunct="1">
        <a:spcBef>
          <a:spcPts val="488"/>
        </a:spcBef>
        <a:spcAft>
          <a:spcPct val="0"/>
        </a:spcAft>
        <a:buClr>
          <a:srgbClr val="E6E6E6"/>
        </a:buClr>
        <a:buSzPct val="32000"/>
        <a:buFont typeface="Thonburi" charset="0"/>
        <a:buChar char="•"/>
        <a:defRPr sz="2100" b="1">
          <a:solidFill>
            <a:srgbClr val="E6E6E6"/>
          </a:solidFill>
          <a:latin typeface="+mn-lt"/>
          <a:ea typeface="+mn-ea"/>
          <a:cs typeface="+mn-cs"/>
          <a:sym typeface="Lucida Grande" charset="0"/>
        </a:defRPr>
      </a:lvl5pPr>
      <a:lvl6pPr marL="823913" indent="-200025" algn="l" rtl="0" eaLnBrk="1" fontAlgn="base" hangingPunct="1">
        <a:spcBef>
          <a:spcPts val="488"/>
        </a:spcBef>
        <a:spcAft>
          <a:spcPct val="0"/>
        </a:spcAft>
        <a:buClr>
          <a:srgbClr val="E6E6E6"/>
        </a:buClr>
        <a:buSzPct val="32000"/>
        <a:buFont typeface="Thonburi" charset="0"/>
        <a:buChar char="•"/>
        <a:defRPr sz="2100" b="1">
          <a:solidFill>
            <a:srgbClr val="E6E6E6"/>
          </a:solidFill>
          <a:latin typeface="+mn-lt"/>
          <a:ea typeface="+mn-ea"/>
          <a:cs typeface="+mn-cs"/>
          <a:sym typeface="Lucida Grande" charset="0"/>
        </a:defRPr>
      </a:lvl6pPr>
      <a:lvl7pPr marL="995363" indent="-200025" algn="l" rtl="0" eaLnBrk="1" fontAlgn="base" hangingPunct="1">
        <a:spcBef>
          <a:spcPts val="488"/>
        </a:spcBef>
        <a:spcAft>
          <a:spcPct val="0"/>
        </a:spcAft>
        <a:buClr>
          <a:srgbClr val="E6E6E6"/>
        </a:buClr>
        <a:buSzPct val="32000"/>
        <a:buFont typeface="Thonburi" charset="0"/>
        <a:buChar char="•"/>
        <a:defRPr sz="2100" b="1">
          <a:solidFill>
            <a:srgbClr val="E6E6E6"/>
          </a:solidFill>
          <a:latin typeface="+mn-lt"/>
          <a:ea typeface="+mn-ea"/>
          <a:cs typeface="+mn-cs"/>
          <a:sym typeface="Lucida Grande" charset="0"/>
        </a:defRPr>
      </a:lvl7pPr>
      <a:lvl8pPr marL="1166813" indent="-200025" algn="l" rtl="0" eaLnBrk="1" fontAlgn="base" hangingPunct="1">
        <a:spcBef>
          <a:spcPts val="488"/>
        </a:spcBef>
        <a:spcAft>
          <a:spcPct val="0"/>
        </a:spcAft>
        <a:buClr>
          <a:srgbClr val="E6E6E6"/>
        </a:buClr>
        <a:buSzPct val="32000"/>
        <a:buFont typeface="Thonburi" charset="0"/>
        <a:buChar char="•"/>
        <a:defRPr sz="2100" b="1">
          <a:solidFill>
            <a:srgbClr val="E6E6E6"/>
          </a:solidFill>
          <a:latin typeface="+mn-lt"/>
          <a:ea typeface="+mn-ea"/>
          <a:cs typeface="+mn-cs"/>
          <a:sym typeface="Lucida Grande" charset="0"/>
        </a:defRPr>
      </a:lvl8pPr>
      <a:lvl9pPr marL="1338263" indent="-200025" algn="l" rtl="0" eaLnBrk="1" fontAlgn="base" hangingPunct="1">
        <a:spcBef>
          <a:spcPts val="488"/>
        </a:spcBef>
        <a:spcAft>
          <a:spcPct val="0"/>
        </a:spcAft>
        <a:buClr>
          <a:srgbClr val="E6E6E6"/>
        </a:buClr>
        <a:buSzPct val="32000"/>
        <a:buFont typeface="Thonburi" charset="0"/>
        <a:buChar char="•"/>
        <a:defRPr sz="2100" b="1">
          <a:solidFill>
            <a:srgbClr val="E6E6E6"/>
          </a:solidFill>
          <a:latin typeface="+mn-lt"/>
          <a:ea typeface="+mn-ea"/>
          <a:cs typeface="+mn-cs"/>
          <a:sym typeface="Lucida Grande" charset="0"/>
        </a:defRPr>
      </a:lvl9pPr>
    </p:bodyStyle>
    <p:otherStyle>
      <a:defPPr>
        <a:defRPr lang="en-US"/>
      </a:defPPr>
      <a:lvl1pPr marL="0" algn="l" defTabSz="342900" rtl="0" eaLnBrk="1" latinLnBrk="0" hangingPunct="1">
        <a:defRPr sz="700" kern="1200">
          <a:solidFill>
            <a:schemeClr val="tx1"/>
          </a:solidFill>
          <a:latin typeface="+mn-lt"/>
          <a:ea typeface="+mn-ea"/>
          <a:cs typeface="+mn-cs"/>
        </a:defRPr>
      </a:lvl1pPr>
      <a:lvl2pPr marL="171450" algn="l" defTabSz="342900" rtl="0" eaLnBrk="1" latinLnBrk="0" hangingPunct="1">
        <a:defRPr sz="700" kern="1200">
          <a:solidFill>
            <a:schemeClr val="tx1"/>
          </a:solidFill>
          <a:latin typeface="+mn-lt"/>
          <a:ea typeface="+mn-ea"/>
          <a:cs typeface="+mn-cs"/>
        </a:defRPr>
      </a:lvl2pPr>
      <a:lvl3pPr marL="342900" algn="l" defTabSz="342900" rtl="0" eaLnBrk="1" latinLnBrk="0" hangingPunct="1">
        <a:defRPr sz="700" kern="1200">
          <a:solidFill>
            <a:schemeClr val="tx1"/>
          </a:solidFill>
          <a:latin typeface="+mn-lt"/>
          <a:ea typeface="+mn-ea"/>
          <a:cs typeface="+mn-cs"/>
        </a:defRPr>
      </a:lvl3pPr>
      <a:lvl4pPr marL="514350" algn="l" defTabSz="342900" rtl="0" eaLnBrk="1" latinLnBrk="0" hangingPunct="1">
        <a:defRPr sz="700" kern="1200">
          <a:solidFill>
            <a:schemeClr val="tx1"/>
          </a:solidFill>
          <a:latin typeface="+mn-lt"/>
          <a:ea typeface="+mn-ea"/>
          <a:cs typeface="+mn-cs"/>
        </a:defRPr>
      </a:lvl4pPr>
      <a:lvl5pPr marL="685800" algn="l" defTabSz="342900" rtl="0" eaLnBrk="1" latinLnBrk="0" hangingPunct="1">
        <a:defRPr sz="700" kern="1200">
          <a:solidFill>
            <a:schemeClr val="tx1"/>
          </a:solidFill>
          <a:latin typeface="+mn-lt"/>
          <a:ea typeface="+mn-ea"/>
          <a:cs typeface="+mn-cs"/>
        </a:defRPr>
      </a:lvl5pPr>
      <a:lvl6pPr marL="857250" algn="l" defTabSz="342900" rtl="0" eaLnBrk="1" latinLnBrk="0" hangingPunct="1">
        <a:defRPr sz="700" kern="1200">
          <a:solidFill>
            <a:schemeClr val="tx1"/>
          </a:solidFill>
          <a:latin typeface="+mn-lt"/>
          <a:ea typeface="+mn-ea"/>
          <a:cs typeface="+mn-cs"/>
        </a:defRPr>
      </a:lvl6pPr>
      <a:lvl7pPr marL="1028700" algn="l" defTabSz="342900" rtl="0" eaLnBrk="1" latinLnBrk="0" hangingPunct="1">
        <a:defRPr sz="700" kern="1200">
          <a:solidFill>
            <a:schemeClr val="tx1"/>
          </a:solidFill>
          <a:latin typeface="+mn-lt"/>
          <a:ea typeface="+mn-ea"/>
          <a:cs typeface="+mn-cs"/>
        </a:defRPr>
      </a:lvl7pPr>
      <a:lvl8pPr marL="1200150" algn="l" defTabSz="342900" rtl="0" eaLnBrk="1" latinLnBrk="0" hangingPunct="1">
        <a:defRPr sz="700" kern="1200">
          <a:solidFill>
            <a:schemeClr val="tx1"/>
          </a:solidFill>
          <a:latin typeface="+mn-lt"/>
          <a:ea typeface="+mn-ea"/>
          <a:cs typeface="+mn-cs"/>
        </a:defRPr>
      </a:lvl8pPr>
      <a:lvl9pPr marL="1371600" algn="l" defTabSz="342900" rtl="0" eaLnBrk="1" latinLnBrk="0" hangingPunct="1">
        <a:defRPr sz="7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6146" name="Rectangle 1"/>
          <p:cNvSpPr>
            <a:spLocks noGrp="1" noChangeArrowheads="1"/>
          </p:cNvSpPr>
          <p:nvPr>
            <p:ph type="title"/>
          </p:nvPr>
        </p:nvSpPr>
        <p:spPr bwMode="auto">
          <a:xfrm>
            <a:off x="457200" y="263525"/>
            <a:ext cx="8229600" cy="52387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 uri="{FAA26D3D-D897-4be2-8F04-BA451C77F1D7}">
              <ma14:placeholderFlag xmlns="" xmlns:ma14="http://schemas.microsoft.com/office/mac/drawingml/2011/main" val="1"/>
            </a:ext>
          </a:extLst>
        </p:spPr>
        <p:txBody>
          <a:bodyPr vert="horz" wrap="square" lIns="14288" tIns="14288" rIns="14288" bIns="14288" numCol="1" anchor="t" anchorCtr="0" compatLnSpc="1">
            <a:prstTxWarp prst="textNoShape">
              <a:avLst/>
            </a:prstTxWarp>
          </a:bodyPr>
          <a:lstStyle/>
          <a:p>
            <a:pPr lvl="0"/>
            <a:r>
              <a:rPr lang="en-US">
                <a:sym typeface="Lucida Grande" charset="0"/>
              </a:rPr>
              <a:t>Click to edit Master title style</a:t>
            </a:r>
          </a:p>
        </p:txBody>
      </p:sp>
      <p:sp>
        <p:nvSpPr>
          <p:cNvPr id="6147" name="Rectangle 2"/>
          <p:cNvSpPr>
            <a:spLocks/>
          </p:cNvSpPr>
          <p:nvPr/>
        </p:nvSpPr>
        <p:spPr bwMode="auto">
          <a:xfrm>
            <a:off x="2076450" y="1152525"/>
            <a:ext cx="2071688" cy="2909888"/>
          </a:xfrm>
          <a:prstGeom prst="rect">
            <a:avLst/>
          </a:prstGeom>
          <a:noFill/>
          <a:ln w="19050">
            <a:solidFill>
              <a:srgbClr val="E6E6E6">
                <a:alpha val="25098"/>
              </a:srgbClr>
            </a:solidFill>
            <a:miter lim="800000"/>
            <a:headEnd/>
            <a:tailEnd/>
          </a:ln>
          <a:extLst>
            <a:ext uri="{909E8E84-426E-40dd-AFC4-6F175D3DCCD1}">
              <a14:hiddenFill xmlns="" xmlns:a14="http://schemas.microsoft.com/office/drawing/2010/main">
                <a:solidFill>
                  <a:srgbClr val="FFFFFF"/>
                </a:solidFill>
              </a14:hiddenFill>
            </a:ext>
          </a:extLst>
        </p:spPr>
        <p:txBody>
          <a:bodyPr lIns="0" tIns="0" rIns="0" bIns="0"/>
          <a:lstStyle>
            <a:lvl1pPr eaLnBrk="0" hangingPunct="0">
              <a:defRPr sz="11200">
                <a:solidFill>
                  <a:srgbClr val="000000"/>
                </a:solidFill>
                <a:latin typeface="Gill Sans" charset="0"/>
                <a:ea typeface="ヒラギノ角ゴ ProN W3" charset="0"/>
                <a:cs typeface="ヒラギノ角ゴ ProN W3" charset="0"/>
                <a:sym typeface="Gill Sans" charset="0"/>
              </a:defRPr>
            </a:lvl1pPr>
            <a:lvl2pPr marL="742950" indent="-285750" eaLnBrk="0" hangingPunct="0">
              <a:defRPr sz="11200">
                <a:solidFill>
                  <a:srgbClr val="000000"/>
                </a:solidFill>
                <a:latin typeface="Gill Sans" charset="0"/>
                <a:ea typeface="ヒラギノ角ゴ ProN W3" charset="0"/>
                <a:cs typeface="ヒラギノ角ゴ ProN W3" charset="0"/>
                <a:sym typeface="Gill Sans" charset="0"/>
              </a:defRPr>
            </a:lvl2pPr>
            <a:lvl3pPr marL="1143000" indent="-228600" eaLnBrk="0" hangingPunct="0">
              <a:defRPr sz="11200">
                <a:solidFill>
                  <a:srgbClr val="000000"/>
                </a:solidFill>
                <a:latin typeface="Gill Sans" charset="0"/>
                <a:ea typeface="ヒラギノ角ゴ ProN W3" charset="0"/>
                <a:cs typeface="ヒラギノ角ゴ ProN W3" charset="0"/>
                <a:sym typeface="Gill Sans" charset="0"/>
              </a:defRPr>
            </a:lvl3pPr>
            <a:lvl4pPr marL="1600200" indent="-228600" eaLnBrk="0" hangingPunct="0">
              <a:defRPr sz="11200">
                <a:solidFill>
                  <a:srgbClr val="000000"/>
                </a:solidFill>
                <a:latin typeface="Gill Sans" charset="0"/>
                <a:ea typeface="ヒラギノ角ゴ ProN W3" charset="0"/>
                <a:cs typeface="ヒラギノ角ゴ ProN W3" charset="0"/>
                <a:sym typeface="Gill Sans" charset="0"/>
              </a:defRPr>
            </a:lvl4pPr>
            <a:lvl5pPr marL="2057400" indent="-228600" eaLnBrk="0" hangingPunct="0">
              <a:defRPr sz="11200">
                <a:solidFill>
                  <a:srgbClr val="000000"/>
                </a:solidFill>
                <a:latin typeface="Gill Sans" charset="0"/>
                <a:ea typeface="ヒラギノ角ゴ ProN W3" charset="0"/>
                <a:cs typeface="ヒラギノ角ゴ ProN W3" charset="0"/>
                <a:sym typeface="Gill Sans" charset="0"/>
              </a:defRPr>
            </a:lvl5pPr>
            <a:lvl6pPr marL="25146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6pPr>
            <a:lvl7pPr marL="29718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7pPr>
            <a:lvl8pPr marL="34290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8pPr>
            <a:lvl9pPr marL="38862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9pPr>
          </a:lstStyle>
          <a:p>
            <a:pPr algn="ctr" eaLnBrk="1" hangingPunct="1">
              <a:defRPr/>
            </a:pPr>
            <a:endParaRPr lang="en-US"/>
          </a:p>
        </p:txBody>
      </p:sp>
      <p:sp>
        <p:nvSpPr>
          <p:cNvPr id="6148" name="Line 3"/>
          <p:cNvSpPr>
            <a:spLocks noChangeShapeType="1"/>
          </p:cNvSpPr>
          <p:nvPr/>
        </p:nvSpPr>
        <p:spPr bwMode="auto">
          <a:xfrm>
            <a:off x="2305050" y="2500313"/>
            <a:ext cx="1630363" cy="0"/>
          </a:xfrm>
          <a:prstGeom prst="line">
            <a:avLst/>
          </a:prstGeom>
          <a:noFill/>
          <a:ln w="19050">
            <a:solidFill>
              <a:srgbClr val="E6E6E6">
                <a:alpha val="25098"/>
              </a:srgbClr>
            </a:solidFill>
            <a:miter lim="800000"/>
            <a:headEnd/>
            <a:tailEnd/>
          </a:ln>
          <a:extLst>
            <a:ext uri="{909E8E84-426E-40dd-AFC4-6F175D3DCCD1}">
              <a14:hiddenFill xmlns="" xmlns:a14="http://schemas.microsoft.com/office/drawing/2010/main">
                <a:noFill/>
              </a14:hiddenFill>
            </a:ext>
          </a:extLst>
        </p:spPr>
        <p:txBody>
          <a:bodyPr lIns="0" tIns="0" rIns="0" bIns="0"/>
          <a:lstStyle/>
          <a:p>
            <a:endParaRPr lang="en-US"/>
          </a:p>
        </p:txBody>
      </p:sp>
      <p:sp>
        <p:nvSpPr>
          <p:cNvPr id="6149" name="Rectangle 4"/>
          <p:cNvSpPr>
            <a:spLocks/>
          </p:cNvSpPr>
          <p:nvPr/>
        </p:nvSpPr>
        <p:spPr bwMode="auto">
          <a:xfrm>
            <a:off x="4995863" y="1152525"/>
            <a:ext cx="2071687" cy="2909888"/>
          </a:xfrm>
          <a:prstGeom prst="rect">
            <a:avLst/>
          </a:prstGeom>
          <a:noFill/>
          <a:ln w="19050">
            <a:solidFill>
              <a:srgbClr val="E6E6E6">
                <a:alpha val="25098"/>
              </a:srgbClr>
            </a:solidFill>
            <a:miter lim="800000"/>
            <a:headEnd/>
            <a:tailEnd/>
          </a:ln>
          <a:extLst>
            <a:ext uri="{909E8E84-426E-40dd-AFC4-6F175D3DCCD1}">
              <a14:hiddenFill xmlns="" xmlns:a14="http://schemas.microsoft.com/office/drawing/2010/main">
                <a:solidFill>
                  <a:srgbClr val="FFFFFF"/>
                </a:solidFill>
              </a14:hiddenFill>
            </a:ext>
          </a:extLst>
        </p:spPr>
        <p:txBody>
          <a:bodyPr lIns="0" tIns="0" rIns="0" bIns="0"/>
          <a:lstStyle>
            <a:lvl1pPr eaLnBrk="0" hangingPunct="0">
              <a:defRPr sz="11200">
                <a:solidFill>
                  <a:srgbClr val="000000"/>
                </a:solidFill>
                <a:latin typeface="Gill Sans" charset="0"/>
                <a:ea typeface="ヒラギノ角ゴ ProN W3" charset="0"/>
                <a:cs typeface="ヒラギノ角ゴ ProN W3" charset="0"/>
                <a:sym typeface="Gill Sans" charset="0"/>
              </a:defRPr>
            </a:lvl1pPr>
            <a:lvl2pPr marL="742950" indent="-285750" eaLnBrk="0" hangingPunct="0">
              <a:defRPr sz="11200">
                <a:solidFill>
                  <a:srgbClr val="000000"/>
                </a:solidFill>
                <a:latin typeface="Gill Sans" charset="0"/>
                <a:ea typeface="ヒラギノ角ゴ ProN W3" charset="0"/>
                <a:cs typeface="ヒラギノ角ゴ ProN W3" charset="0"/>
                <a:sym typeface="Gill Sans" charset="0"/>
              </a:defRPr>
            </a:lvl2pPr>
            <a:lvl3pPr marL="1143000" indent="-228600" eaLnBrk="0" hangingPunct="0">
              <a:defRPr sz="11200">
                <a:solidFill>
                  <a:srgbClr val="000000"/>
                </a:solidFill>
                <a:latin typeface="Gill Sans" charset="0"/>
                <a:ea typeface="ヒラギノ角ゴ ProN W3" charset="0"/>
                <a:cs typeface="ヒラギノ角ゴ ProN W3" charset="0"/>
                <a:sym typeface="Gill Sans" charset="0"/>
              </a:defRPr>
            </a:lvl3pPr>
            <a:lvl4pPr marL="1600200" indent="-228600" eaLnBrk="0" hangingPunct="0">
              <a:defRPr sz="11200">
                <a:solidFill>
                  <a:srgbClr val="000000"/>
                </a:solidFill>
                <a:latin typeface="Gill Sans" charset="0"/>
                <a:ea typeface="ヒラギノ角ゴ ProN W3" charset="0"/>
                <a:cs typeface="ヒラギノ角ゴ ProN W3" charset="0"/>
                <a:sym typeface="Gill Sans" charset="0"/>
              </a:defRPr>
            </a:lvl4pPr>
            <a:lvl5pPr marL="2057400" indent="-228600" eaLnBrk="0" hangingPunct="0">
              <a:defRPr sz="11200">
                <a:solidFill>
                  <a:srgbClr val="000000"/>
                </a:solidFill>
                <a:latin typeface="Gill Sans" charset="0"/>
                <a:ea typeface="ヒラギノ角ゴ ProN W3" charset="0"/>
                <a:cs typeface="ヒラギノ角ゴ ProN W3" charset="0"/>
                <a:sym typeface="Gill Sans" charset="0"/>
              </a:defRPr>
            </a:lvl5pPr>
            <a:lvl6pPr marL="25146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6pPr>
            <a:lvl7pPr marL="29718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7pPr>
            <a:lvl8pPr marL="34290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8pPr>
            <a:lvl9pPr marL="38862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9pPr>
          </a:lstStyle>
          <a:p>
            <a:pPr algn="ctr" eaLnBrk="1" hangingPunct="1">
              <a:defRPr/>
            </a:pPr>
            <a:endParaRPr lang="en-US"/>
          </a:p>
        </p:txBody>
      </p:sp>
      <p:sp>
        <p:nvSpPr>
          <p:cNvPr id="6150" name="Line 5"/>
          <p:cNvSpPr>
            <a:spLocks noChangeShapeType="1"/>
          </p:cNvSpPr>
          <p:nvPr/>
        </p:nvSpPr>
        <p:spPr bwMode="auto">
          <a:xfrm>
            <a:off x="5224463" y="2500313"/>
            <a:ext cx="1630362" cy="0"/>
          </a:xfrm>
          <a:prstGeom prst="line">
            <a:avLst/>
          </a:prstGeom>
          <a:noFill/>
          <a:ln w="19050">
            <a:solidFill>
              <a:srgbClr val="E6E6E6">
                <a:alpha val="25098"/>
              </a:srgbClr>
            </a:solidFill>
            <a:miter lim="800000"/>
            <a:headEnd/>
            <a:tailEnd/>
          </a:ln>
          <a:extLst>
            <a:ext uri="{909E8E84-426E-40dd-AFC4-6F175D3DCCD1}">
              <a14:hiddenFill xmlns="" xmlns:a14="http://schemas.microsoft.com/office/drawing/2010/main">
                <a:noFill/>
              </a14:hiddenFill>
            </a:ext>
          </a:extLst>
        </p:spPr>
        <p:txBody>
          <a:bodyPr lIns="0" tIns="0" rIns="0" bIns="0"/>
          <a:lstStyle/>
          <a:p>
            <a:endParaRPr lang="en-US"/>
          </a:p>
        </p:txBody>
      </p:sp>
    </p:spTree>
    <p:extLst>
      <p:ext uri="{BB962C8B-B14F-4D97-AF65-F5344CB8AC3E}">
        <p14:creationId xmlns:p14="http://schemas.microsoft.com/office/powerpoint/2010/main" val="3042332631"/>
      </p:ext>
    </p:extLst>
  </p:cSld>
  <p:clrMap bg1="lt1" tx1="dk1" bg2="lt2" tx2="dk2" accent1="accent1" accent2="accent2" accent3="accent3" accent4="accent4" accent5="accent5" accent6="accent6" hlink="hlink" folHlink="folHlink"/>
  <p:sldLayoutIdLst>
    <p:sldLayoutId id="2147483973" r:id="rId1"/>
    <p:sldLayoutId id="2147483974" r:id="rId2"/>
    <p:sldLayoutId id="2147483975" r:id="rId3"/>
    <p:sldLayoutId id="2147483976" r:id="rId4"/>
    <p:sldLayoutId id="2147483977" r:id="rId5"/>
    <p:sldLayoutId id="2147483978" r:id="rId6"/>
    <p:sldLayoutId id="2147483979" r:id="rId7"/>
    <p:sldLayoutId id="2147483980" r:id="rId8"/>
    <p:sldLayoutId id="2147483981" r:id="rId9"/>
    <p:sldLayoutId id="2147483982" r:id="rId10"/>
    <p:sldLayoutId id="2147483983" r:id="rId11"/>
  </p:sldLayoutIdLst>
  <p:transition/>
  <p:txStyles>
    <p:titleStyle>
      <a:lvl1pPr algn="ctr" rtl="0" eaLnBrk="1" fontAlgn="base" hangingPunct="1">
        <a:spcBef>
          <a:spcPct val="0"/>
        </a:spcBef>
        <a:spcAft>
          <a:spcPct val="0"/>
        </a:spcAft>
        <a:defRPr sz="2800" b="1">
          <a:solidFill>
            <a:srgbClr val="FFFFFF"/>
          </a:solidFill>
          <a:latin typeface="+mj-lt"/>
          <a:ea typeface="+mj-ea"/>
          <a:cs typeface="+mj-cs"/>
          <a:sym typeface="Lucida Grande" charset="0"/>
        </a:defRPr>
      </a:lvl1pPr>
      <a:lvl2pPr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2pPr>
      <a:lvl3pPr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3pPr>
      <a:lvl4pPr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4pPr>
      <a:lvl5pPr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5pPr>
      <a:lvl6pPr marL="171450"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6pPr>
      <a:lvl7pPr marL="342900"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7pPr>
      <a:lvl8pPr marL="514350"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8pPr>
      <a:lvl9pPr marL="685800"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9pPr>
    </p:titleStyle>
    <p:bodyStyle>
      <a:lvl1pPr marL="63500" indent="-63500" algn="l" rtl="0" eaLnBrk="1" fontAlgn="base" hangingPunct="1">
        <a:spcBef>
          <a:spcPts val="488"/>
        </a:spcBef>
        <a:spcAft>
          <a:spcPct val="0"/>
        </a:spcAft>
        <a:buClr>
          <a:srgbClr val="E6E6E6"/>
        </a:buClr>
        <a:buSzPct val="100000"/>
        <a:buFont typeface="Thonburi" charset="0"/>
        <a:buChar char="•"/>
        <a:defRPr sz="2000" b="1">
          <a:solidFill>
            <a:srgbClr val="E6E6E6"/>
          </a:solidFill>
          <a:latin typeface="+mn-lt"/>
          <a:ea typeface="+mn-ea"/>
          <a:cs typeface="+mn-cs"/>
          <a:sym typeface="Lucida Grande" charset="0"/>
        </a:defRPr>
      </a:lvl1pPr>
      <a:lvl2pPr marL="504825" indent="-47625" algn="l" rtl="0" eaLnBrk="1" fontAlgn="base" hangingPunct="1">
        <a:spcBef>
          <a:spcPts val="675"/>
        </a:spcBef>
        <a:spcAft>
          <a:spcPct val="0"/>
        </a:spcAft>
        <a:buClr>
          <a:srgbClr val="E6E6E6"/>
        </a:buClr>
        <a:buSzPct val="89000"/>
        <a:buFont typeface="Thonburi" charset="0"/>
        <a:buChar char="•"/>
        <a:defRPr sz="2000" b="1">
          <a:solidFill>
            <a:srgbClr val="E6E6E6"/>
          </a:solidFill>
          <a:latin typeface="+mn-lt"/>
          <a:ea typeface="+mn-ea"/>
          <a:cs typeface="+mn-cs"/>
          <a:sym typeface="Lucida Grande" charset="0"/>
        </a:defRPr>
      </a:lvl2pPr>
      <a:lvl3pPr marL="285750" indent="-47625" algn="l" rtl="0" eaLnBrk="1" fontAlgn="base" hangingPunct="1">
        <a:spcBef>
          <a:spcPts val="563"/>
        </a:spcBef>
        <a:spcAft>
          <a:spcPct val="0"/>
        </a:spcAft>
        <a:buClr>
          <a:srgbClr val="E6E6E6"/>
        </a:buClr>
        <a:buSzPct val="80000"/>
        <a:buFont typeface="Thonburi" charset="0"/>
        <a:buChar char="•"/>
        <a:defRPr b="1">
          <a:solidFill>
            <a:srgbClr val="E6E6E6"/>
          </a:solidFill>
          <a:latin typeface="+mn-lt"/>
          <a:ea typeface="+mn-ea"/>
          <a:cs typeface="+mn-cs"/>
          <a:sym typeface="Lucida Grande" charset="0"/>
        </a:defRPr>
      </a:lvl3pPr>
      <a:lvl4pPr marL="333375" indent="-47625" algn="l" rtl="0" eaLnBrk="1" fontAlgn="base" hangingPunct="1">
        <a:spcBef>
          <a:spcPts val="488"/>
        </a:spcBef>
        <a:spcAft>
          <a:spcPct val="0"/>
        </a:spcAft>
        <a:buClr>
          <a:srgbClr val="E6E6E6"/>
        </a:buClr>
        <a:buSzPct val="69000"/>
        <a:buFont typeface="Thonburi" charset="0"/>
        <a:buChar char="•"/>
        <a:defRPr sz="1600" b="1">
          <a:solidFill>
            <a:srgbClr val="E6E6E6"/>
          </a:solidFill>
          <a:latin typeface="+mn-lt"/>
          <a:ea typeface="+mn-ea"/>
          <a:cs typeface="+mn-cs"/>
          <a:sym typeface="Lucida Grande" charset="0"/>
        </a:defRPr>
      </a:lvl4pPr>
      <a:lvl5pPr marL="381000" indent="-47625" algn="l" rtl="0" eaLnBrk="1" fontAlgn="base" hangingPunct="1">
        <a:spcBef>
          <a:spcPts val="488"/>
        </a:spcBef>
        <a:spcAft>
          <a:spcPct val="0"/>
        </a:spcAft>
        <a:buClr>
          <a:srgbClr val="E6E6E6"/>
        </a:buClr>
        <a:buSzPct val="60000"/>
        <a:buFont typeface="Thonburi" charset="0"/>
        <a:buChar char="•"/>
        <a:defRPr sz="1400" b="1">
          <a:solidFill>
            <a:srgbClr val="E6E6E6"/>
          </a:solidFill>
          <a:latin typeface="+mn-lt"/>
          <a:ea typeface="+mn-ea"/>
          <a:cs typeface="+mn-cs"/>
          <a:sym typeface="Lucida Grande" charset="0"/>
        </a:defRPr>
      </a:lvl5pPr>
      <a:lvl6pPr marL="552450" indent="-47625" algn="l" rtl="0" eaLnBrk="1" fontAlgn="base" hangingPunct="1">
        <a:spcBef>
          <a:spcPts val="488"/>
        </a:spcBef>
        <a:spcAft>
          <a:spcPct val="0"/>
        </a:spcAft>
        <a:buClr>
          <a:srgbClr val="E6E6E6"/>
        </a:buClr>
        <a:buSzPct val="60000"/>
        <a:buFont typeface="Thonburi" charset="0"/>
        <a:buChar char="•"/>
        <a:defRPr sz="1400" b="1">
          <a:solidFill>
            <a:srgbClr val="E6E6E6"/>
          </a:solidFill>
          <a:latin typeface="+mn-lt"/>
          <a:ea typeface="+mn-ea"/>
          <a:cs typeface="+mn-cs"/>
          <a:sym typeface="Lucida Grande" charset="0"/>
        </a:defRPr>
      </a:lvl6pPr>
      <a:lvl7pPr marL="723900" indent="-47625" algn="l" rtl="0" eaLnBrk="1" fontAlgn="base" hangingPunct="1">
        <a:spcBef>
          <a:spcPts val="488"/>
        </a:spcBef>
        <a:spcAft>
          <a:spcPct val="0"/>
        </a:spcAft>
        <a:buClr>
          <a:srgbClr val="E6E6E6"/>
        </a:buClr>
        <a:buSzPct val="60000"/>
        <a:buFont typeface="Thonburi" charset="0"/>
        <a:buChar char="•"/>
        <a:defRPr sz="1400" b="1">
          <a:solidFill>
            <a:srgbClr val="E6E6E6"/>
          </a:solidFill>
          <a:latin typeface="+mn-lt"/>
          <a:ea typeface="+mn-ea"/>
          <a:cs typeface="+mn-cs"/>
          <a:sym typeface="Lucida Grande" charset="0"/>
        </a:defRPr>
      </a:lvl7pPr>
      <a:lvl8pPr marL="895350" indent="-47625" algn="l" rtl="0" eaLnBrk="1" fontAlgn="base" hangingPunct="1">
        <a:spcBef>
          <a:spcPts val="488"/>
        </a:spcBef>
        <a:spcAft>
          <a:spcPct val="0"/>
        </a:spcAft>
        <a:buClr>
          <a:srgbClr val="E6E6E6"/>
        </a:buClr>
        <a:buSzPct val="60000"/>
        <a:buFont typeface="Thonburi" charset="0"/>
        <a:buChar char="•"/>
        <a:defRPr sz="1400" b="1">
          <a:solidFill>
            <a:srgbClr val="E6E6E6"/>
          </a:solidFill>
          <a:latin typeface="+mn-lt"/>
          <a:ea typeface="+mn-ea"/>
          <a:cs typeface="+mn-cs"/>
          <a:sym typeface="Lucida Grande" charset="0"/>
        </a:defRPr>
      </a:lvl8pPr>
      <a:lvl9pPr marL="1066800" indent="-47625" algn="l" rtl="0" eaLnBrk="1" fontAlgn="base" hangingPunct="1">
        <a:spcBef>
          <a:spcPts val="488"/>
        </a:spcBef>
        <a:spcAft>
          <a:spcPct val="0"/>
        </a:spcAft>
        <a:buClr>
          <a:srgbClr val="E6E6E6"/>
        </a:buClr>
        <a:buSzPct val="60000"/>
        <a:buFont typeface="Thonburi" charset="0"/>
        <a:buChar char="•"/>
        <a:defRPr sz="1400" b="1">
          <a:solidFill>
            <a:srgbClr val="E6E6E6"/>
          </a:solidFill>
          <a:latin typeface="+mn-lt"/>
          <a:ea typeface="+mn-ea"/>
          <a:cs typeface="+mn-cs"/>
          <a:sym typeface="Lucida Grande" charset="0"/>
        </a:defRPr>
      </a:lvl9pPr>
    </p:bodyStyle>
    <p:otherStyle>
      <a:defPPr>
        <a:defRPr lang="en-US"/>
      </a:defPPr>
      <a:lvl1pPr marL="0" algn="l" defTabSz="342900" rtl="0" eaLnBrk="1" latinLnBrk="0" hangingPunct="1">
        <a:defRPr sz="700" kern="1200">
          <a:solidFill>
            <a:schemeClr val="tx1"/>
          </a:solidFill>
          <a:latin typeface="+mn-lt"/>
          <a:ea typeface="+mn-ea"/>
          <a:cs typeface="+mn-cs"/>
        </a:defRPr>
      </a:lvl1pPr>
      <a:lvl2pPr marL="171450" algn="l" defTabSz="342900" rtl="0" eaLnBrk="1" latinLnBrk="0" hangingPunct="1">
        <a:defRPr sz="700" kern="1200">
          <a:solidFill>
            <a:schemeClr val="tx1"/>
          </a:solidFill>
          <a:latin typeface="+mn-lt"/>
          <a:ea typeface="+mn-ea"/>
          <a:cs typeface="+mn-cs"/>
        </a:defRPr>
      </a:lvl2pPr>
      <a:lvl3pPr marL="342900" algn="l" defTabSz="342900" rtl="0" eaLnBrk="1" latinLnBrk="0" hangingPunct="1">
        <a:defRPr sz="700" kern="1200">
          <a:solidFill>
            <a:schemeClr val="tx1"/>
          </a:solidFill>
          <a:latin typeface="+mn-lt"/>
          <a:ea typeface="+mn-ea"/>
          <a:cs typeface="+mn-cs"/>
        </a:defRPr>
      </a:lvl3pPr>
      <a:lvl4pPr marL="514350" algn="l" defTabSz="342900" rtl="0" eaLnBrk="1" latinLnBrk="0" hangingPunct="1">
        <a:defRPr sz="700" kern="1200">
          <a:solidFill>
            <a:schemeClr val="tx1"/>
          </a:solidFill>
          <a:latin typeface="+mn-lt"/>
          <a:ea typeface="+mn-ea"/>
          <a:cs typeface="+mn-cs"/>
        </a:defRPr>
      </a:lvl4pPr>
      <a:lvl5pPr marL="685800" algn="l" defTabSz="342900" rtl="0" eaLnBrk="1" latinLnBrk="0" hangingPunct="1">
        <a:defRPr sz="700" kern="1200">
          <a:solidFill>
            <a:schemeClr val="tx1"/>
          </a:solidFill>
          <a:latin typeface="+mn-lt"/>
          <a:ea typeface="+mn-ea"/>
          <a:cs typeface="+mn-cs"/>
        </a:defRPr>
      </a:lvl5pPr>
      <a:lvl6pPr marL="857250" algn="l" defTabSz="342900" rtl="0" eaLnBrk="1" latinLnBrk="0" hangingPunct="1">
        <a:defRPr sz="700" kern="1200">
          <a:solidFill>
            <a:schemeClr val="tx1"/>
          </a:solidFill>
          <a:latin typeface="+mn-lt"/>
          <a:ea typeface="+mn-ea"/>
          <a:cs typeface="+mn-cs"/>
        </a:defRPr>
      </a:lvl6pPr>
      <a:lvl7pPr marL="1028700" algn="l" defTabSz="342900" rtl="0" eaLnBrk="1" latinLnBrk="0" hangingPunct="1">
        <a:defRPr sz="700" kern="1200">
          <a:solidFill>
            <a:schemeClr val="tx1"/>
          </a:solidFill>
          <a:latin typeface="+mn-lt"/>
          <a:ea typeface="+mn-ea"/>
          <a:cs typeface="+mn-cs"/>
        </a:defRPr>
      </a:lvl7pPr>
      <a:lvl8pPr marL="1200150" algn="l" defTabSz="342900" rtl="0" eaLnBrk="1" latinLnBrk="0" hangingPunct="1">
        <a:defRPr sz="700" kern="1200">
          <a:solidFill>
            <a:schemeClr val="tx1"/>
          </a:solidFill>
          <a:latin typeface="+mn-lt"/>
          <a:ea typeface="+mn-ea"/>
          <a:cs typeface="+mn-cs"/>
        </a:defRPr>
      </a:lvl8pPr>
      <a:lvl9pPr marL="1371600" algn="l" defTabSz="342900" rtl="0" eaLnBrk="1" latinLnBrk="0" hangingPunct="1">
        <a:defRPr sz="7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0" name="Rectangle 1"/>
          <p:cNvSpPr>
            <a:spLocks noGrp="1" noChangeArrowheads="1"/>
          </p:cNvSpPr>
          <p:nvPr>
            <p:ph type="title"/>
          </p:nvPr>
        </p:nvSpPr>
        <p:spPr bwMode="auto">
          <a:xfrm>
            <a:off x="461963" y="263525"/>
            <a:ext cx="8229600" cy="52387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 uri="{FAA26D3D-D897-4be2-8F04-BA451C77F1D7}">
              <ma14:placeholderFlag xmlns="" xmlns:ma14="http://schemas.microsoft.com/office/mac/drawingml/2011/main" val="1"/>
            </a:ext>
          </a:extLst>
        </p:spPr>
        <p:txBody>
          <a:bodyPr vert="horz" wrap="square" lIns="14288" tIns="14288" rIns="14288" bIns="14288" numCol="1" anchor="t" anchorCtr="0" compatLnSpc="1">
            <a:prstTxWarp prst="textNoShape">
              <a:avLst/>
            </a:prstTxWarp>
          </a:bodyPr>
          <a:lstStyle/>
          <a:p>
            <a:pPr lvl="0"/>
            <a:r>
              <a:rPr lang="en-US">
                <a:sym typeface="Lucida Grande" charset="0"/>
              </a:rPr>
              <a:t>Click to edit Master title style</a:t>
            </a:r>
          </a:p>
        </p:txBody>
      </p:sp>
      <p:sp>
        <p:nvSpPr>
          <p:cNvPr id="7171" name="Rectangle 2"/>
          <p:cNvSpPr>
            <a:spLocks/>
          </p:cNvSpPr>
          <p:nvPr/>
        </p:nvSpPr>
        <p:spPr bwMode="auto">
          <a:xfrm>
            <a:off x="842963" y="1266825"/>
            <a:ext cx="2071687" cy="2909888"/>
          </a:xfrm>
          <a:prstGeom prst="rect">
            <a:avLst/>
          </a:prstGeom>
          <a:noFill/>
          <a:ln w="19050">
            <a:solidFill>
              <a:srgbClr val="E6E6E6">
                <a:alpha val="25098"/>
              </a:srgbClr>
            </a:solidFill>
            <a:miter lim="800000"/>
            <a:headEnd/>
            <a:tailEnd/>
          </a:ln>
          <a:extLst>
            <a:ext uri="{909E8E84-426E-40dd-AFC4-6F175D3DCCD1}">
              <a14:hiddenFill xmlns="" xmlns:a14="http://schemas.microsoft.com/office/drawing/2010/main">
                <a:solidFill>
                  <a:srgbClr val="FFFFFF"/>
                </a:solidFill>
              </a14:hiddenFill>
            </a:ext>
          </a:extLst>
        </p:spPr>
        <p:txBody>
          <a:bodyPr lIns="0" tIns="0" rIns="0" bIns="0"/>
          <a:lstStyle>
            <a:lvl1pPr eaLnBrk="0" hangingPunct="0">
              <a:defRPr sz="11200">
                <a:solidFill>
                  <a:srgbClr val="000000"/>
                </a:solidFill>
                <a:latin typeface="Gill Sans" charset="0"/>
                <a:ea typeface="ヒラギノ角ゴ ProN W3" charset="0"/>
                <a:cs typeface="ヒラギノ角ゴ ProN W3" charset="0"/>
                <a:sym typeface="Gill Sans" charset="0"/>
              </a:defRPr>
            </a:lvl1pPr>
            <a:lvl2pPr marL="742950" indent="-285750" eaLnBrk="0" hangingPunct="0">
              <a:defRPr sz="11200">
                <a:solidFill>
                  <a:srgbClr val="000000"/>
                </a:solidFill>
                <a:latin typeface="Gill Sans" charset="0"/>
                <a:ea typeface="ヒラギノ角ゴ ProN W3" charset="0"/>
                <a:cs typeface="ヒラギノ角ゴ ProN W3" charset="0"/>
                <a:sym typeface="Gill Sans" charset="0"/>
              </a:defRPr>
            </a:lvl2pPr>
            <a:lvl3pPr marL="1143000" indent="-228600" eaLnBrk="0" hangingPunct="0">
              <a:defRPr sz="11200">
                <a:solidFill>
                  <a:srgbClr val="000000"/>
                </a:solidFill>
                <a:latin typeface="Gill Sans" charset="0"/>
                <a:ea typeface="ヒラギノ角ゴ ProN W3" charset="0"/>
                <a:cs typeface="ヒラギノ角ゴ ProN W3" charset="0"/>
                <a:sym typeface="Gill Sans" charset="0"/>
              </a:defRPr>
            </a:lvl3pPr>
            <a:lvl4pPr marL="1600200" indent="-228600" eaLnBrk="0" hangingPunct="0">
              <a:defRPr sz="11200">
                <a:solidFill>
                  <a:srgbClr val="000000"/>
                </a:solidFill>
                <a:latin typeface="Gill Sans" charset="0"/>
                <a:ea typeface="ヒラギノ角ゴ ProN W3" charset="0"/>
                <a:cs typeface="ヒラギノ角ゴ ProN W3" charset="0"/>
                <a:sym typeface="Gill Sans" charset="0"/>
              </a:defRPr>
            </a:lvl4pPr>
            <a:lvl5pPr marL="2057400" indent="-228600" eaLnBrk="0" hangingPunct="0">
              <a:defRPr sz="11200">
                <a:solidFill>
                  <a:srgbClr val="000000"/>
                </a:solidFill>
                <a:latin typeface="Gill Sans" charset="0"/>
                <a:ea typeface="ヒラギノ角ゴ ProN W3" charset="0"/>
                <a:cs typeface="ヒラギノ角ゴ ProN W3" charset="0"/>
                <a:sym typeface="Gill Sans" charset="0"/>
              </a:defRPr>
            </a:lvl5pPr>
            <a:lvl6pPr marL="25146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6pPr>
            <a:lvl7pPr marL="29718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7pPr>
            <a:lvl8pPr marL="34290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8pPr>
            <a:lvl9pPr marL="38862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9pPr>
          </a:lstStyle>
          <a:p>
            <a:pPr algn="ctr" eaLnBrk="1" hangingPunct="1">
              <a:defRPr/>
            </a:pPr>
            <a:endParaRPr lang="en-US"/>
          </a:p>
        </p:txBody>
      </p:sp>
      <p:sp>
        <p:nvSpPr>
          <p:cNvPr id="7172" name="Rectangle 3"/>
          <p:cNvSpPr>
            <a:spLocks/>
          </p:cNvSpPr>
          <p:nvPr/>
        </p:nvSpPr>
        <p:spPr bwMode="auto">
          <a:xfrm>
            <a:off x="3533775" y="1266825"/>
            <a:ext cx="2071688" cy="2909888"/>
          </a:xfrm>
          <a:prstGeom prst="rect">
            <a:avLst/>
          </a:prstGeom>
          <a:noFill/>
          <a:ln w="19050">
            <a:solidFill>
              <a:srgbClr val="E6E6E6">
                <a:alpha val="25098"/>
              </a:srgbClr>
            </a:solidFill>
            <a:miter lim="800000"/>
            <a:headEnd/>
            <a:tailEnd/>
          </a:ln>
          <a:extLst>
            <a:ext uri="{909E8E84-426E-40dd-AFC4-6F175D3DCCD1}">
              <a14:hiddenFill xmlns="" xmlns:a14="http://schemas.microsoft.com/office/drawing/2010/main">
                <a:solidFill>
                  <a:srgbClr val="FFFFFF"/>
                </a:solidFill>
              </a14:hiddenFill>
            </a:ext>
          </a:extLst>
        </p:spPr>
        <p:txBody>
          <a:bodyPr lIns="0" tIns="0" rIns="0" bIns="0"/>
          <a:lstStyle>
            <a:lvl1pPr eaLnBrk="0" hangingPunct="0">
              <a:defRPr sz="11200">
                <a:solidFill>
                  <a:srgbClr val="000000"/>
                </a:solidFill>
                <a:latin typeface="Gill Sans" charset="0"/>
                <a:ea typeface="ヒラギノ角ゴ ProN W3" charset="0"/>
                <a:cs typeface="ヒラギノ角ゴ ProN W3" charset="0"/>
                <a:sym typeface="Gill Sans" charset="0"/>
              </a:defRPr>
            </a:lvl1pPr>
            <a:lvl2pPr marL="742950" indent="-285750" eaLnBrk="0" hangingPunct="0">
              <a:defRPr sz="11200">
                <a:solidFill>
                  <a:srgbClr val="000000"/>
                </a:solidFill>
                <a:latin typeface="Gill Sans" charset="0"/>
                <a:ea typeface="ヒラギノ角ゴ ProN W3" charset="0"/>
                <a:cs typeface="ヒラギノ角ゴ ProN W3" charset="0"/>
                <a:sym typeface="Gill Sans" charset="0"/>
              </a:defRPr>
            </a:lvl2pPr>
            <a:lvl3pPr marL="1143000" indent="-228600" eaLnBrk="0" hangingPunct="0">
              <a:defRPr sz="11200">
                <a:solidFill>
                  <a:srgbClr val="000000"/>
                </a:solidFill>
                <a:latin typeface="Gill Sans" charset="0"/>
                <a:ea typeface="ヒラギノ角ゴ ProN W3" charset="0"/>
                <a:cs typeface="ヒラギノ角ゴ ProN W3" charset="0"/>
                <a:sym typeface="Gill Sans" charset="0"/>
              </a:defRPr>
            </a:lvl3pPr>
            <a:lvl4pPr marL="1600200" indent="-228600" eaLnBrk="0" hangingPunct="0">
              <a:defRPr sz="11200">
                <a:solidFill>
                  <a:srgbClr val="000000"/>
                </a:solidFill>
                <a:latin typeface="Gill Sans" charset="0"/>
                <a:ea typeface="ヒラギノ角ゴ ProN W3" charset="0"/>
                <a:cs typeface="ヒラギノ角ゴ ProN W3" charset="0"/>
                <a:sym typeface="Gill Sans" charset="0"/>
              </a:defRPr>
            </a:lvl4pPr>
            <a:lvl5pPr marL="2057400" indent="-228600" eaLnBrk="0" hangingPunct="0">
              <a:defRPr sz="11200">
                <a:solidFill>
                  <a:srgbClr val="000000"/>
                </a:solidFill>
                <a:latin typeface="Gill Sans" charset="0"/>
                <a:ea typeface="ヒラギノ角ゴ ProN W3" charset="0"/>
                <a:cs typeface="ヒラギノ角ゴ ProN W3" charset="0"/>
                <a:sym typeface="Gill Sans" charset="0"/>
              </a:defRPr>
            </a:lvl5pPr>
            <a:lvl6pPr marL="25146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6pPr>
            <a:lvl7pPr marL="29718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7pPr>
            <a:lvl8pPr marL="34290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8pPr>
            <a:lvl9pPr marL="38862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9pPr>
          </a:lstStyle>
          <a:p>
            <a:pPr algn="ctr" eaLnBrk="1" hangingPunct="1">
              <a:defRPr/>
            </a:pPr>
            <a:endParaRPr lang="en-US"/>
          </a:p>
        </p:txBody>
      </p:sp>
      <p:sp>
        <p:nvSpPr>
          <p:cNvPr id="7173" name="Rectangle 4"/>
          <p:cNvSpPr>
            <a:spLocks/>
          </p:cNvSpPr>
          <p:nvPr/>
        </p:nvSpPr>
        <p:spPr bwMode="auto">
          <a:xfrm>
            <a:off x="6229350" y="1266825"/>
            <a:ext cx="2071688" cy="2909888"/>
          </a:xfrm>
          <a:prstGeom prst="rect">
            <a:avLst/>
          </a:prstGeom>
          <a:noFill/>
          <a:ln w="19050">
            <a:solidFill>
              <a:srgbClr val="E6E6E6">
                <a:alpha val="25098"/>
              </a:srgbClr>
            </a:solidFill>
            <a:miter lim="800000"/>
            <a:headEnd/>
            <a:tailEnd/>
          </a:ln>
          <a:extLst>
            <a:ext uri="{909E8E84-426E-40dd-AFC4-6F175D3DCCD1}">
              <a14:hiddenFill xmlns="" xmlns:a14="http://schemas.microsoft.com/office/drawing/2010/main">
                <a:solidFill>
                  <a:srgbClr val="FFFFFF"/>
                </a:solidFill>
              </a14:hiddenFill>
            </a:ext>
          </a:extLst>
        </p:spPr>
        <p:txBody>
          <a:bodyPr lIns="0" tIns="0" rIns="0" bIns="0"/>
          <a:lstStyle>
            <a:lvl1pPr eaLnBrk="0" hangingPunct="0">
              <a:defRPr sz="11200">
                <a:solidFill>
                  <a:srgbClr val="000000"/>
                </a:solidFill>
                <a:latin typeface="Gill Sans" charset="0"/>
                <a:ea typeface="ヒラギノ角ゴ ProN W3" charset="0"/>
                <a:cs typeface="ヒラギノ角ゴ ProN W3" charset="0"/>
                <a:sym typeface="Gill Sans" charset="0"/>
              </a:defRPr>
            </a:lvl1pPr>
            <a:lvl2pPr marL="742950" indent="-285750" eaLnBrk="0" hangingPunct="0">
              <a:defRPr sz="11200">
                <a:solidFill>
                  <a:srgbClr val="000000"/>
                </a:solidFill>
                <a:latin typeface="Gill Sans" charset="0"/>
                <a:ea typeface="ヒラギノ角ゴ ProN W3" charset="0"/>
                <a:cs typeface="ヒラギノ角ゴ ProN W3" charset="0"/>
                <a:sym typeface="Gill Sans" charset="0"/>
              </a:defRPr>
            </a:lvl2pPr>
            <a:lvl3pPr marL="1143000" indent="-228600" eaLnBrk="0" hangingPunct="0">
              <a:defRPr sz="11200">
                <a:solidFill>
                  <a:srgbClr val="000000"/>
                </a:solidFill>
                <a:latin typeface="Gill Sans" charset="0"/>
                <a:ea typeface="ヒラギノ角ゴ ProN W3" charset="0"/>
                <a:cs typeface="ヒラギノ角ゴ ProN W3" charset="0"/>
                <a:sym typeface="Gill Sans" charset="0"/>
              </a:defRPr>
            </a:lvl3pPr>
            <a:lvl4pPr marL="1600200" indent="-228600" eaLnBrk="0" hangingPunct="0">
              <a:defRPr sz="11200">
                <a:solidFill>
                  <a:srgbClr val="000000"/>
                </a:solidFill>
                <a:latin typeface="Gill Sans" charset="0"/>
                <a:ea typeface="ヒラギノ角ゴ ProN W3" charset="0"/>
                <a:cs typeface="ヒラギノ角ゴ ProN W3" charset="0"/>
                <a:sym typeface="Gill Sans" charset="0"/>
              </a:defRPr>
            </a:lvl4pPr>
            <a:lvl5pPr marL="2057400" indent="-228600" eaLnBrk="0" hangingPunct="0">
              <a:defRPr sz="11200">
                <a:solidFill>
                  <a:srgbClr val="000000"/>
                </a:solidFill>
                <a:latin typeface="Gill Sans" charset="0"/>
                <a:ea typeface="ヒラギノ角ゴ ProN W3" charset="0"/>
                <a:cs typeface="ヒラギノ角ゴ ProN W3" charset="0"/>
                <a:sym typeface="Gill Sans" charset="0"/>
              </a:defRPr>
            </a:lvl5pPr>
            <a:lvl6pPr marL="25146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6pPr>
            <a:lvl7pPr marL="29718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7pPr>
            <a:lvl8pPr marL="34290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8pPr>
            <a:lvl9pPr marL="38862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9pPr>
          </a:lstStyle>
          <a:p>
            <a:pPr algn="ctr" eaLnBrk="1" hangingPunct="1">
              <a:defRPr/>
            </a:pPr>
            <a:endParaRPr lang="en-US"/>
          </a:p>
        </p:txBody>
      </p:sp>
      <p:sp>
        <p:nvSpPr>
          <p:cNvPr id="7174" name="Line 5"/>
          <p:cNvSpPr>
            <a:spLocks noChangeShapeType="1"/>
          </p:cNvSpPr>
          <p:nvPr/>
        </p:nvSpPr>
        <p:spPr bwMode="auto">
          <a:xfrm>
            <a:off x="1071563" y="2614613"/>
            <a:ext cx="1630362" cy="0"/>
          </a:xfrm>
          <a:prstGeom prst="line">
            <a:avLst/>
          </a:prstGeom>
          <a:noFill/>
          <a:ln w="19050">
            <a:solidFill>
              <a:srgbClr val="E6E6E6">
                <a:alpha val="25098"/>
              </a:srgbClr>
            </a:solidFill>
            <a:miter lim="800000"/>
            <a:headEnd/>
            <a:tailEnd/>
          </a:ln>
          <a:extLst>
            <a:ext uri="{909E8E84-426E-40dd-AFC4-6F175D3DCCD1}">
              <a14:hiddenFill xmlns="" xmlns:a14="http://schemas.microsoft.com/office/drawing/2010/main">
                <a:noFill/>
              </a14:hiddenFill>
            </a:ext>
          </a:extLst>
        </p:spPr>
        <p:txBody>
          <a:bodyPr lIns="0" tIns="0" rIns="0" bIns="0"/>
          <a:lstStyle/>
          <a:p>
            <a:endParaRPr lang="en-US"/>
          </a:p>
        </p:txBody>
      </p:sp>
      <p:sp>
        <p:nvSpPr>
          <p:cNvPr id="7175" name="Line 6"/>
          <p:cNvSpPr>
            <a:spLocks noChangeShapeType="1"/>
          </p:cNvSpPr>
          <p:nvPr/>
        </p:nvSpPr>
        <p:spPr bwMode="auto">
          <a:xfrm>
            <a:off x="3762375" y="2638425"/>
            <a:ext cx="1630363" cy="0"/>
          </a:xfrm>
          <a:prstGeom prst="line">
            <a:avLst/>
          </a:prstGeom>
          <a:noFill/>
          <a:ln w="19050">
            <a:solidFill>
              <a:srgbClr val="E6E6E6">
                <a:alpha val="25098"/>
              </a:srgbClr>
            </a:solidFill>
            <a:miter lim="800000"/>
            <a:headEnd/>
            <a:tailEnd/>
          </a:ln>
          <a:extLst>
            <a:ext uri="{909E8E84-426E-40dd-AFC4-6F175D3DCCD1}">
              <a14:hiddenFill xmlns="" xmlns:a14="http://schemas.microsoft.com/office/drawing/2010/main">
                <a:noFill/>
              </a14:hiddenFill>
            </a:ext>
          </a:extLst>
        </p:spPr>
        <p:txBody>
          <a:bodyPr lIns="0" tIns="0" rIns="0" bIns="0"/>
          <a:lstStyle/>
          <a:p>
            <a:endParaRPr lang="en-US"/>
          </a:p>
        </p:txBody>
      </p:sp>
      <p:sp>
        <p:nvSpPr>
          <p:cNvPr id="7176" name="Line 7"/>
          <p:cNvSpPr>
            <a:spLocks noChangeShapeType="1"/>
          </p:cNvSpPr>
          <p:nvPr/>
        </p:nvSpPr>
        <p:spPr bwMode="auto">
          <a:xfrm>
            <a:off x="6457950" y="2652713"/>
            <a:ext cx="1630363" cy="0"/>
          </a:xfrm>
          <a:prstGeom prst="line">
            <a:avLst/>
          </a:prstGeom>
          <a:noFill/>
          <a:ln w="19050">
            <a:solidFill>
              <a:srgbClr val="E6E6E6">
                <a:alpha val="25098"/>
              </a:srgbClr>
            </a:solidFill>
            <a:miter lim="800000"/>
            <a:headEnd/>
            <a:tailEnd/>
          </a:ln>
          <a:extLst>
            <a:ext uri="{909E8E84-426E-40dd-AFC4-6F175D3DCCD1}">
              <a14:hiddenFill xmlns="" xmlns:a14="http://schemas.microsoft.com/office/drawing/2010/main">
                <a:noFill/>
              </a14:hiddenFill>
            </a:ext>
          </a:extLst>
        </p:spPr>
        <p:txBody>
          <a:bodyPr lIns="0" tIns="0" rIns="0" bIns="0"/>
          <a:lstStyle/>
          <a:p>
            <a:endParaRPr lang="en-US"/>
          </a:p>
        </p:txBody>
      </p:sp>
    </p:spTree>
    <p:extLst>
      <p:ext uri="{BB962C8B-B14F-4D97-AF65-F5344CB8AC3E}">
        <p14:creationId xmlns:p14="http://schemas.microsoft.com/office/powerpoint/2010/main" val="878375936"/>
      </p:ext>
    </p:extLst>
  </p:cSld>
  <p:clrMap bg1="lt1" tx1="dk1" bg2="lt2" tx2="dk2" accent1="accent1" accent2="accent2" accent3="accent3" accent4="accent4" accent5="accent5" accent6="accent6" hlink="hlink" folHlink="folHlink"/>
  <p:sldLayoutIdLst>
    <p:sldLayoutId id="2147483985" r:id="rId1"/>
    <p:sldLayoutId id="2147483986" r:id="rId2"/>
    <p:sldLayoutId id="2147483987" r:id="rId3"/>
    <p:sldLayoutId id="2147483988" r:id="rId4"/>
    <p:sldLayoutId id="2147483989" r:id="rId5"/>
    <p:sldLayoutId id="2147483990" r:id="rId6"/>
    <p:sldLayoutId id="2147483991" r:id="rId7"/>
    <p:sldLayoutId id="2147483992" r:id="rId8"/>
    <p:sldLayoutId id="2147483993" r:id="rId9"/>
    <p:sldLayoutId id="2147483994" r:id="rId10"/>
    <p:sldLayoutId id="2147483995" r:id="rId11"/>
  </p:sldLayoutIdLst>
  <p:transition/>
  <p:txStyles>
    <p:titleStyle>
      <a:lvl1pPr algn="ctr" rtl="0" eaLnBrk="1" fontAlgn="base" hangingPunct="1">
        <a:spcBef>
          <a:spcPct val="0"/>
        </a:spcBef>
        <a:spcAft>
          <a:spcPct val="0"/>
        </a:spcAft>
        <a:defRPr sz="2800" b="1">
          <a:solidFill>
            <a:srgbClr val="FFFFFF"/>
          </a:solidFill>
          <a:latin typeface="+mj-lt"/>
          <a:ea typeface="+mj-ea"/>
          <a:cs typeface="+mj-cs"/>
          <a:sym typeface="Lucida Grande" charset="0"/>
        </a:defRPr>
      </a:lvl1pPr>
      <a:lvl2pPr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2pPr>
      <a:lvl3pPr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3pPr>
      <a:lvl4pPr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4pPr>
      <a:lvl5pPr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5pPr>
      <a:lvl6pPr marL="171450"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6pPr>
      <a:lvl7pPr marL="342900"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7pPr>
      <a:lvl8pPr marL="514350"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8pPr>
      <a:lvl9pPr marL="685800"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9pPr>
    </p:titleStyle>
    <p:bodyStyle>
      <a:lvl1pPr marL="63500" indent="-63500" algn="l" rtl="0" eaLnBrk="1" fontAlgn="base" hangingPunct="1">
        <a:spcBef>
          <a:spcPts val="488"/>
        </a:spcBef>
        <a:spcAft>
          <a:spcPct val="0"/>
        </a:spcAft>
        <a:buClr>
          <a:srgbClr val="E6E6E6"/>
        </a:buClr>
        <a:buSzPct val="100000"/>
        <a:buFont typeface="Thonburi" charset="0"/>
        <a:buChar char="•"/>
        <a:defRPr sz="2000" b="1">
          <a:solidFill>
            <a:srgbClr val="E6E6E6"/>
          </a:solidFill>
          <a:latin typeface="+mn-lt"/>
          <a:ea typeface="+mn-ea"/>
          <a:cs typeface="+mn-cs"/>
          <a:sym typeface="Lucida Grande" charset="0"/>
        </a:defRPr>
      </a:lvl1pPr>
      <a:lvl2pPr marL="504825" indent="-47625" algn="l" rtl="0" eaLnBrk="1" fontAlgn="base" hangingPunct="1">
        <a:spcBef>
          <a:spcPts val="675"/>
        </a:spcBef>
        <a:spcAft>
          <a:spcPct val="0"/>
        </a:spcAft>
        <a:buClr>
          <a:srgbClr val="E6E6E6"/>
        </a:buClr>
        <a:buSzPct val="89000"/>
        <a:buFont typeface="Thonburi" charset="0"/>
        <a:buChar char="•"/>
        <a:defRPr sz="2000" b="1">
          <a:solidFill>
            <a:srgbClr val="E6E6E6"/>
          </a:solidFill>
          <a:latin typeface="+mn-lt"/>
          <a:ea typeface="+mn-ea"/>
          <a:cs typeface="+mn-cs"/>
          <a:sym typeface="Lucida Grande" charset="0"/>
        </a:defRPr>
      </a:lvl2pPr>
      <a:lvl3pPr marL="285750" indent="-47625" algn="l" rtl="0" eaLnBrk="1" fontAlgn="base" hangingPunct="1">
        <a:spcBef>
          <a:spcPts val="563"/>
        </a:spcBef>
        <a:spcAft>
          <a:spcPct val="0"/>
        </a:spcAft>
        <a:buClr>
          <a:srgbClr val="E6E6E6"/>
        </a:buClr>
        <a:buSzPct val="80000"/>
        <a:buFont typeface="Thonburi" charset="0"/>
        <a:buChar char="•"/>
        <a:defRPr b="1">
          <a:solidFill>
            <a:srgbClr val="E6E6E6"/>
          </a:solidFill>
          <a:latin typeface="+mn-lt"/>
          <a:ea typeface="+mn-ea"/>
          <a:cs typeface="+mn-cs"/>
          <a:sym typeface="Lucida Grande" charset="0"/>
        </a:defRPr>
      </a:lvl3pPr>
      <a:lvl4pPr marL="333375" indent="-47625" algn="l" rtl="0" eaLnBrk="1" fontAlgn="base" hangingPunct="1">
        <a:spcBef>
          <a:spcPts val="488"/>
        </a:spcBef>
        <a:spcAft>
          <a:spcPct val="0"/>
        </a:spcAft>
        <a:buClr>
          <a:srgbClr val="E6E6E6"/>
        </a:buClr>
        <a:buSzPct val="69000"/>
        <a:buFont typeface="Thonburi" charset="0"/>
        <a:buChar char="•"/>
        <a:defRPr sz="1600" b="1">
          <a:solidFill>
            <a:srgbClr val="E6E6E6"/>
          </a:solidFill>
          <a:latin typeface="+mn-lt"/>
          <a:ea typeface="+mn-ea"/>
          <a:cs typeface="+mn-cs"/>
          <a:sym typeface="Lucida Grande" charset="0"/>
        </a:defRPr>
      </a:lvl4pPr>
      <a:lvl5pPr marL="381000" indent="-47625" algn="l" rtl="0" eaLnBrk="1" fontAlgn="base" hangingPunct="1">
        <a:spcBef>
          <a:spcPts val="488"/>
        </a:spcBef>
        <a:spcAft>
          <a:spcPct val="0"/>
        </a:spcAft>
        <a:buClr>
          <a:srgbClr val="E6E6E6"/>
        </a:buClr>
        <a:buSzPct val="60000"/>
        <a:buFont typeface="Thonburi" charset="0"/>
        <a:buChar char="•"/>
        <a:defRPr sz="1400" b="1">
          <a:solidFill>
            <a:srgbClr val="E6E6E6"/>
          </a:solidFill>
          <a:latin typeface="+mn-lt"/>
          <a:ea typeface="+mn-ea"/>
          <a:cs typeface="+mn-cs"/>
          <a:sym typeface="Lucida Grande" charset="0"/>
        </a:defRPr>
      </a:lvl5pPr>
      <a:lvl6pPr marL="552450" indent="-47625" algn="l" rtl="0" eaLnBrk="1" fontAlgn="base" hangingPunct="1">
        <a:spcBef>
          <a:spcPts val="488"/>
        </a:spcBef>
        <a:spcAft>
          <a:spcPct val="0"/>
        </a:spcAft>
        <a:buClr>
          <a:srgbClr val="E6E6E6"/>
        </a:buClr>
        <a:buSzPct val="60000"/>
        <a:buFont typeface="Thonburi" charset="0"/>
        <a:buChar char="•"/>
        <a:defRPr sz="1400" b="1">
          <a:solidFill>
            <a:srgbClr val="E6E6E6"/>
          </a:solidFill>
          <a:latin typeface="+mn-lt"/>
          <a:ea typeface="+mn-ea"/>
          <a:cs typeface="+mn-cs"/>
          <a:sym typeface="Lucida Grande" charset="0"/>
        </a:defRPr>
      </a:lvl6pPr>
      <a:lvl7pPr marL="723900" indent="-47625" algn="l" rtl="0" eaLnBrk="1" fontAlgn="base" hangingPunct="1">
        <a:spcBef>
          <a:spcPts val="488"/>
        </a:spcBef>
        <a:spcAft>
          <a:spcPct val="0"/>
        </a:spcAft>
        <a:buClr>
          <a:srgbClr val="E6E6E6"/>
        </a:buClr>
        <a:buSzPct val="60000"/>
        <a:buFont typeface="Thonburi" charset="0"/>
        <a:buChar char="•"/>
        <a:defRPr sz="1400" b="1">
          <a:solidFill>
            <a:srgbClr val="E6E6E6"/>
          </a:solidFill>
          <a:latin typeface="+mn-lt"/>
          <a:ea typeface="+mn-ea"/>
          <a:cs typeface="+mn-cs"/>
          <a:sym typeface="Lucida Grande" charset="0"/>
        </a:defRPr>
      </a:lvl7pPr>
      <a:lvl8pPr marL="895350" indent="-47625" algn="l" rtl="0" eaLnBrk="1" fontAlgn="base" hangingPunct="1">
        <a:spcBef>
          <a:spcPts val="488"/>
        </a:spcBef>
        <a:spcAft>
          <a:spcPct val="0"/>
        </a:spcAft>
        <a:buClr>
          <a:srgbClr val="E6E6E6"/>
        </a:buClr>
        <a:buSzPct val="60000"/>
        <a:buFont typeface="Thonburi" charset="0"/>
        <a:buChar char="•"/>
        <a:defRPr sz="1400" b="1">
          <a:solidFill>
            <a:srgbClr val="E6E6E6"/>
          </a:solidFill>
          <a:latin typeface="+mn-lt"/>
          <a:ea typeface="+mn-ea"/>
          <a:cs typeface="+mn-cs"/>
          <a:sym typeface="Lucida Grande" charset="0"/>
        </a:defRPr>
      </a:lvl8pPr>
      <a:lvl9pPr marL="1066800" indent="-47625" algn="l" rtl="0" eaLnBrk="1" fontAlgn="base" hangingPunct="1">
        <a:spcBef>
          <a:spcPts val="488"/>
        </a:spcBef>
        <a:spcAft>
          <a:spcPct val="0"/>
        </a:spcAft>
        <a:buClr>
          <a:srgbClr val="E6E6E6"/>
        </a:buClr>
        <a:buSzPct val="60000"/>
        <a:buFont typeface="Thonburi" charset="0"/>
        <a:buChar char="•"/>
        <a:defRPr sz="1400" b="1">
          <a:solidFill>
            <a:srgbClr val="E6E6E6"/>
          </a:solidFill>
          <a:latin typeface="+mn-lt"/>
          <a:ea typeface="+mn-ea"/>
          <a:cs typeface="+mn-cs"/>
          <a:sym typeface="Lucida Grande" charset="0"/>
        </a:defRPr>
      </a:lvl9pPr>
    </p:bodyStyle>
    <p:otherStyle>
      <a:defPPr>
        <a:defRPr lang="en-US"/>
      </a:defPPr>
      <a:lvl1pPr marL="0" algn="l" defTabSz="342900" rtl="0" eaLnBrk="1" latinLnBrk="0" hangingPunct="1">
        <a:defRPr sz="700" kern="1200">
          <a:solidFill>
            <a:schemeClr val="tx1"/>
          </a:solidFill>
          <a:latin typeface="+mn-lt"/>
          <a:ea typeface="+mn-ea"/>
          <a:cs typeface="+mn-cs"/>
        </a:defRPr>
      </a:lvl1pPr>
      <a:lvl2pPr marL="171450" algn="l" defTabSz="342900" rtl="0" eaLnBrk="1" latinLnBrk="0" hangingPunct="1">
        <a:defRPr sz="700" kern="1200">
          <a:solidFill>
            <a:schemeClr val="tx1"/>
          </a:solidFill>
          <a:latin typeface="+mn-lt"/>
          <a:ea typeface="+mn-ea"/>
          <a:cs typeface="+mn-cs"/>
        </a:defRPr>
      </a:lvl2pPr>
      <a:lvl3pPr marL="342900" algn="l" defTabSz="342900" rtl="0" eaLnBrk="1" latinLnBrk="0" hangingPunct="1">
        <a:defRPr sz="700" kern="1200">
          <a:solidFill>
            <a:schemeClr val="tx1"/>
          </a:solidFill>
          <a:latin typeface="+mn-lt"/>
          <a:ea typeface="+mn-ea"/>
          <a:cs typeface="+mn-cs"/>
        </a:defRPr>
      </a:lvl3pPr>
      <a:lvl4pPr marL="514350" algn="l" defTabSz="342900" rtl="0" eaLnBrk="1" latinLnBrk="0" hangingPunct="1">
        <a:defRPr sz="700" kern="1200">
          <a:solidFill>
            <a:schemeClr val="tx1"/>
          </a:solidFill>
          <a:latin typeface="+mn-lt"/>
          <a:ea typeface="+mn-ea"/>
          <a:cs typeface="+mn-cs"/>
        </a:defRPr>
      </a:lvl4pPr>
      <a:lvl5pPr marL="685800" algn="l" defTabSz="342900" rtl="0" eaLnBrk="1" latinLnBrk="0" hangingPunct="1">
        <a:defRPr sz="700" kern="1200">
          <a:solidFill>
            <a:schemeClr val="tx1"/>
          </a:solidFill>
          <a:latin typeface="+mn-lt"/>
          <a:ea typeface="+mn-ea"/>
          <a:cs typeface="+mn-cs"/>
        </a:defRPr>
      </a:lvl5pPr>
      <a:lvl6pPr marL="857250" algn="l" defTabSz="342900" rtl="0" eaLnBrk="1" latinLnBrk="0" hangingPunct="1">
        <a:defRPr sz="700" kern="1200">
          <a:solidFill>
            <a:schemeClr val="tx1"/>
          </a:solidFill>
          <a:latin typeface="+mn-lt"/>
          <a:ea typeface="+mn-ea"/>
          <a:cs typeface="+mn-cs"/>
        </a:defRPr>
      </a:lvl6pPr>
      <a:lvl7pPr marL="1028700" algn="l" defTabSz="342900" rtl="0" eaLnBrk="1" latinLnBrk="0" hangingPunct="1">
        <a:defRPr sz="700" kern="1200">
          <a:solidFill>
            <a:schemeClr val="tx1"/>
          </a:solidFill>
          <a:latin typeface="+mn-lt"/>
          <a:ea typeface="+mn-ea"/>
          <a:cs typeface="+mn-cs"/>
        </a:defRPr>
      </a:lvl7pPr>
      <a:lvl8pPr marL="1200150" algn="l" defTabSz="342900" rtl="0" eaLnBrk="1" latinLnBrk="0" hangingPunct="1">
        <a:defRPr sz="700" kern="1200">
          <a:solidFill>
            <a:schemeClr val="tx1"/>
          </a:solidFill>
          <a:latin typeface="+mn-lt"/>
          <a:ea typeface="+mn-ea"/>
          <a:cs typeface="+mn-cs"/>
        </a:defRPr>
      </a:lvl8pPr>
      <a:lvl9pPr marL="1371600" algn="l" defTabSz="342900" rtl="0" eaLnBrk="1" latinLnBrk="0" hangingPunct="1">
        <a:defRPr sz="7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8194" name="Rectangle 1"/>
          <p:cNvSpPr>
            <a:spLocks noGrp="1" noChangeArrowheads="1"/>
          </p:cNvSpPr>
          <p:nvPr>
            <p:ph type="title"/>
          </p:nvPr>
        </p:nvSpPr>
        <p:spPr bwMode="auto">
          <a:xfrm>
            <a:off x="457200" y="258763"/>
            <a:ext cx="8229600" cy="5334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 uri="{FAA26D3D-D897-4be2-8F04-BA451C77F1D7}">
              <ma14:placeholderFlag xmlns="" xmlns:ma14="http://schemas.microsoft.com/office/mac/drawingml/2011/main" val="1"/>
            </a:ext>
          </a:extLst>
        </p:spPr>
        <p:txBody>
          <a:bodyPr vert="horz" wrap="square" lIns="14288" tIns="14288" rIns="14288" bIns="14288" numCol="1" anchor="t" anchorCtr="0" compatLnSpc="1">
            <a:prstTxWarp prst="textNoShape">
              <a:avLst/>
            </a:prstTxWarp>
          </a:bodyPr>
          <a:lstStyle/>
          <a:p>
            <a:pPr lvl="0"/>
            <a:r>
              <a:rPr lang="en-US">
                <a:sym typeface="Lucida Grande" charset="0"/>
              </a:rPr>
              <a:t>Click to edit Master title style</a:t>
            </a:r>
          </a:p>
        </p:txBody>
      </p:sp>
      <p:sp>
        <p:nvSpPr>
          <p:cNvPr id="8195" name="Rectangle 2"/>
          <p:cNvSpPr>
            <a:spLocks/>
          </p:cNvSpPr>
          <p:nvPr/>
        </p:nvSpPr>
        <p:spPr bwMode="auto">
          <a:xfrm>
            <a:off x="304800" y="1362075"/>
            <a:ext cx="1928813" cy="2719388"/>
          </a:xfrm>
          <a:prstGeom prst="rect">
            <a:avLst/>
          </a:prstGeom>
          <a:noFill/>
          <a:ln w="19050">
            <a:solidFill>
              <a:srgbClr val="E6E6E6">
                <a:alpha val="25098"/>
              </a:srgbClr>
            </a:solidFill>
            <a:miter lim="800000"/>
            <a:headEnd/>
            <a:tailEnd/>
          </a:ln>
          <a:extLst>
            <a:ext uri="{909E8E84-426E-40dd-AFC4-6F175D3DCCD1}">
              <a14:hiddenFill xmlns="" xmlns:a14="http://schemas.microsoft.com/office/drawing/2010/main">
                <a:solidFill>
                  <a:srgbClr val="FFFFFF"/>
                </a:solidFill>
              </a14:hiddenFill>
            </a:ext>
          </a:extLst>
        </p:spPr>
        <p:txBody>
          <a:bodyPr lIns="0" tIns="0" rIns="0" bIns="0"/>
          <a:lstStyle>
            <a:lvl1pPr eaLnBrk="0" hangingPunct="0">
              <a:defRPr sz="11200">
                <a:solidFill>
                  <a:srgbClr val="000000"/>
                </a:solidFill>
                <a:latin typeface="Gill Sans" charset="0"/>
                <a:ea typeface="ヒラギノ角ゴ ProN W3" charset="0"/>
                <a:cs typeface="ヒラギノ角ゴ ProN W3" charset="0"/>
                <a:sym typeface="Gill Sans" charset="0"/>
              </a:defRPr>
            </a:lvl1pPr>
            <a:lvl2pPr marL="742950" indent="-285750" eaLnBrk="0" hangingPunct="0">
              <a:defRPr sz="11200">
                <a:solidFill>
                  <a:srgbClr val="000000"/>
                </a:solidFill>
                <a:latin typeface="Gill Sans" charset="0"/>
                <a:ea typeface="ヒラギノ角ゴ ProN W3" charset="0"/>
                <a:cs typeface="ヒラギノ角ゴ ProN W3" charset="0"/>
                <a:sym typeface="Gill Sans" charset="0"/>
              </a:defRPr>
            </a:lvl2pPr>
            <a:lvl3pPr marL="1143000" indent="-228600" eaLnBrk="0" hangingPunct="0">
              <a:defRPr sz="11200">
                <a:solidFill>
                  <a:srgbClr val="000000"/>
                </a:solidFill>
                <a:latin typeface="Gill Sans" charset="0"/>
                <a:ea typeface="ヒラギノ角ゴ ProN W3" charset="0"/>
                <a:cs typeface="ヒラギノ角ゴ ProN W3" charset="0"/>
                <a:sym typeface="Gill Sans" charset="0"/>
              </a:defRPr>
            </a:lvl3pPr>
            <a:lvl4pPr marL="1600200" indent="-228600" eaLnBrk="0" hangingPunct="0">
              <a:defRPr sz="11200">
                <a:solidFill>
                  <a:srgbClr val="000000"/>
                </a:solidFill>
                <a:latin typeface="Gill Sans" charset="0"/>
                <a:ea typeface="ヒラギノ角ゴ ProN W3" charset="0"/>
                <a:cs typeface="ヒラギノ角ゴ ProN W3" charset="0"/>
                <a:sym typeface="Gill Sans" charset="0"/>
              </a:defRPr>
            </a:lvl4pPr>
            <a:lvl5pPr marL="2057400" indent="-228600" eaLnBrk="0" hangingPunct="0">
              <a:defRPr sz="11200">
                <a:solidFill>
                  <a:srgbClr val="000000"/>
                </a:solidFill>
                <a:latin typeface="Gill Sans" charset="0"/>
                <a:ea typeface="ヒラギノ角ゴ ProN W3" charset="0"/>
                <a:cs typeface="ヒラギノ角ゴ ProN W3" charset="0"/>
                <a:sym typeface="Gill Sans" charset="0"/>
              </a:defRPr>
            </a:lvl5pPr>
            <a:lvl6pPr marL="25146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6pPr>
            <a:lvl7pPr marL="29718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7pPr>
            <a:lvl8pPr marL="34290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8pPr>
            <a:lvl9pPr marL="38862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9pPr>
          </a:lstStyle>
          <a:p>
            <a:pPr algn="ctr" eaLnBrk="1" hangingPunct="1">
              <a:defRPr/>
            </a:pPr>
            <a:endParaRPr lang="en-US"/>
          </a:p>
        </p:txBody>
      </p:sp>
      <p:sp>
        <p:nvSpPr>
          <p:cNvPr id="8196" name="Line 3"/>
          <p:cNvSpPr>
            <a:spLocks noChangeShapeType="1"/>
          </p:cNvSpPr>
          <p:nvPr/>
        </p:nvSpPr>
        <p:spPr bwMode="auto">
          <a:xfrm>
            <a:off x="557213" y="2709863"/>
            <a:ext cx="1409700" cy="0"/>
          </a:xfrm>
          <a:prstGeom prst="line">
            <a:avLst/>
          </a:prstGeom>
          <a:noFill/>
          <a:ln w="19050">
            <a:solidFill>
              <a:srgbClr val="E6E6E6">
                <a:alpha val="25098"/>
              </a:srgbClr>
            </a:solidFill>
            <a:miter lim="800000"/>
            <a:headEnd/>
            <a:tailEnd/>
          </a:ln>
          <a:extLst>
            <a:ext uri="{909E8E84-426E-40dd-AFC4-6F175D3DCCD1}">
              <a14:hiddenFill xmlns="" xmlns:a14="http://schemas.microsoft.com/office/drawing/2010/main">
                <a:noFill/>
              </a14:hiddenFill>
            </a:ext>
          </a:extLst>
        </p:spPr>
        <p:txBody>
          <a:bodyPr lIns="0" tIns="0" rIns="0" bIns="0"/>
          <a:lstStyle/>
          <a:p>
            <a:endParaRPr lang="en-US"/>
          </a:p>
        </p:txBody>
      </p:sp>
      <p:sp>
        <p:nvSpPr>
          <p:cNvPr id="8197" name="Rectangle 4"/>
          <p:cNvSpPr>
            <a:spLocks/>
          </p:cNvSpPr>
          <p:nvPr/>
        </p:nvSpPr>
        <p:spPr bwMode="auto">
          <a:xfrm>
            <a:off x="2514600" y="1362075"/>
            <a:ext cx="1928813" cy="2719388"/>
          </a:xfrm>
          <a:prstGeom prst="rect">
            <a:avLst/>
          </a:prstGeom>
          <a:noFill/>
          <a:ln w="19050">
            <a:solidFill>
              <a:srgbClr val="E6E6E6">
                <a:alpha val="25098"/>
              </a:srgbClr>
            </a:solidFill>
            <a:miter lim="800000"/>
            <a:headEnd/>
            <a:tailEnd/>
          </a:ln>
          <a:extLst>
            <a:ext uri="{909E8E84-426E-40dd-AFC4-6F175D3DCCD1}">
              <a14:hiddenFill xmlns="" xmlns:a14="http://schemas.microsoft.com/office/drawing/2010/main">
                <a:solidFill>
                  <a:srgbClr val="FFFFFF"/>
                </a:solidFill>
              </a14:hiddenFill>
            </a:ext>
          </a:extLst>
        </p:spPr>
        <p:txBody>
          <a:bodyPr lIns="0" tIns="0" rIns="0" bIns="0"/>
          <a:lstStyle>
            <a:lvl1pPr eaLnBrk="0" hangingPunct="0">
              <a:defRPr sz="11200">
                <a:solidFill>
                  <a:srgbClr val="000000"/>
                </a:solidFill>
                <a:latin typeface="Gill Sans" charset="0"/>
                <a:ea typeface="ヒラギノ角ゴ ProN W3" charset="0"/>
                <a:cs typeface="ヒラギノ角ゴ ProN W3" charset="0"/>
                <a:sym typeface="Gill Sans" charset="0"/>
              </a:defRPr>
            </a:lvl1pPr>
            <a:lvl2pPr marL="742950" indent="-285750" eaLnBrk="0" hangingPunct="0">
              <a:defRPr sz="11200">
                <a:solidFill>
                  <a:srgbClr val="000000"/>
                </a:solidFill>
                <a:latin typeface="Gill Sans" charset="0"/>
                <a:ea typeface="ヒラギノ角ゴ ProN W3" charset="0"/>
                <a:cs typeface="ヒラギノ角ゴ ProN W3" charset="0"/>
                <a:sym typeface="Gill Sans" charset="0"/>
              </a:defRPr>
            </a:lvl2pPr>
            <a:lvl3pPr marL="1143000" indent="-228600" eaLnBrk="0" hangingPunct="0">
              <a:defRPr sz="11200">
                <a:solidFill>
                  <a:srgbClr val="000000"/>
                </a:solidFill>
                <a:latin typeface="Gill Sans" charset="0"/>
                <a:ea typeface="ヒラギノ角ゴ ProN W3" charset="0"/>
                <a:cs typeface="ヒラギノ角ゴ ProN W3" charset="0"/>
                <a:sym typeface="Gill Sans" charset="0"/>
              </a:defRPr>
            </a:lvl3pPr>
            <a:lvl4pPr marL="1600200" indent="-228600" eaLnBrk="0" hangingPunct="0">
              <a:defRPr sz="11200">
                <a:solidFill>
                  <a:srgbClr val="000000"/>
                </a:solidFill>
                <a:latin typeface="Gill Sans" charset="0"/>
                <a:ea typeface="ヒラギノ角ゴ ProN W3" charset="0"/>
                <a:cs typeface="ヒラギノ角ゴ ProN W3" charset="0"/>
                <a:sym typeface="Gill Sans" charset="0"/>
              </a:defRPr>
            </a:lvl4pPr>
            <a:lvl5pPr marL="2057400" indent="-228600" eaLnBrk="0" hangingPunct="0">
              <a:defRPr sz="11200">
                <a:solidFill>
                  <a:srgbClr val="000000"/>
                </a:solidFill>
                <a:latin typeface="Gill Sans" charset="0"/>
                <a:ea typeface="ヒラギノ角ゴ ProN W3" charset="0"/>
                <a:cs typeface="ヒラギノ角ゴ ProN W3" charset="0"/>
                <a:sym typeface="Gill Sans" charset="0"/>
              </a:defRPr>
            </a:lvl5pPr>
            <a:lvl6pPr marL="25146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6pPr>
            <a:lvl7pPr marL="29718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7pPr>
            <a:lvl8pPr marL="34290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8pPr>
            <a:lvl9pPr marL="38862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9pPr>
          </a:lstStyle>
          <a:p>
            <a:pPr algn="ctr" eaLnBrk="1" hangingPunct="1">
              <a:defRPr/>
            </a:pPr>
            <a:endParaRPr lang="en-US"/>
          </a:p>
        </p:txBody>
      </p:sp>
      <p:sp>
        <p:nvSpPr>
          <p:cNvPr id="8198" name="Line 5"/>
          <p:cNvSpPr>
            <a:spLocks noChangeShapeType="1"/>
          </p:cNvSpPr>
          <p:nvPr/>
        </p:nvSpPr>
        <p:spPr bwMode="auto">
          <a:xfrm>
            <a:off x="2767013" y="2709863"/>
            <a:ext cx="1409700" cy="0"/>
          </a:xfrm>
          <a:prstGeom prst="line">
            <a:avLst/>
          </a:prstGeom>
          <a:noFill/>
          <a:ln w="19050">
            <a:solidFill>
              <a:srgbClr val="E6E6E6">
                <a:alpha val="25098"/>
              </a:srgbClr>
            </a:solidFill>
            <a:miter lim="800000"/>
            <a:headEnd/>
            <a:tailEnd/>
          </a:ln>
          <a:extLst>
            <a:ext uri="{909E8E84-426E-40dd-AFC4-6F175D3DCCD1}">
              <a14:hiddenFill xmlns="" xmlns:a14="http://schemas.microsoft.com/office/drawing/2010/main">
                <a:noFill/>
              </a14:hiddenFill>
            </a:ext>
          </a:extLst>
        </p:spPr>
        <p:txBody>
          <a:bodyPr lIns="0" tIns="0" rIns="0" bIns="0"/>
          <a:lstStyle/>
          <a:p>
            <a:endParaRPr lang="en-US"/>
          </a:p>
        </p:txBody>
      </p:sp>
      <p:sp>
        <p:nvSpPr>
          <p:cNvPr id="8199" name="Rectangle 6"/>
          <p:cNvSpPr>
            <a:spLocks/>
          </p:cNvSpPr>
          <p:nvPr/>
        </p:nvSpPr>
        <p:spPr bwMode="auto">
          <a:xfrm>
            <a:off x="4710113" y="1362075"/>
            <a:ext cx="1928812" cy="2719388"/>
          </a:xfrm>
          <a:prstGeom prst="rect">
            <a:avLst/>
          </a:prstGeom>
          <a:noFill/>
          <a:ln w="19050">
            <a:solidFill>
              <a:srgbClr val="E6E6E6">
                <a:alpha val="25098"/>
              </a:srgbClr>
            </a:solidFill>
            <a:miter lim="800000"/>
            <a:headEnd/>
            <a:tailEnd/>
          </a:ln>
          <a:extLst>
            <a:ext uri="{909E8E84-426E-40dd-AFC4-6F175D3DCCD1}">
              <a14:hiddenFill xmlns="" xmlns:a14="http://schemas.microsoft.com/office/drawing/2010/main">
                <a:solidFill>
                  <a:srgbClr val="FFFFFF"/>
                </a:solidFill>
              </a14:hiddenFill>
            </a:ext>
          </a:extLst>
        </p:spPr>
        <p:txBody>
          <a:bodyPr lIns="0" tIns="0" rIns="0" bIns="0"/>
          <a:lstStyle>
            <a:lvl1pPr eaLnBrk="0" hangingPunct="0">
              <a:defRPr sz="11200">
                <a:solidFill>
                  <a:srgbClr val="000000"/>
                </a:solidFill>
                <a:latin typeface="Gill Sans" charset="0"/>
                <a:ea typeface="ヒラギノ角ゴ ProN W3" charset="0"/>
                <a:cs typeface="ヒラギノ角ゴ ProN W3" charset="0"/>
                <a:sym typeface="Gill Sans" charset="0"/>
              </a:defRPr>
            </a:lvl1pPr>
            <a:lvl2pPr marL="742950" indent="-285750" eaLnBrk="0" hangingPunct="0">
              <a:defRPr sz="11200">
                <a:solidFill>
                  <a:srgbClr val="000000"/>
                </a:solidFill>
                <a:latin typeface="Gill Sans" charset="0"/>
                <a:ea typeface="ヒラギノ角ゴ ProN W3" charset="0"/>
                <a:cs typeface="ヒラギノ角ゴ ProN W3" charset="0"/>
                <a:sym typeface="Gill Sans" charset="0"/>
              </a:defRPr>
            </a:lvl2pPr>
            <a:lvl3pPr marL="1143000" indent="-228600" eaLnBrk="0" hangingPunct="0">
              <a:defRPr sz="11200">
                <a:solidFill>
                  <a:srgbClr val="000000"/>
                </a:solidFill>
                <a:latin typeface="Gill Sans" charset="0"/>
                <a:ea typeface="ヒラギノ角ゴ ProN W3" charset="0"/>
                <a:cs typeface="ヒラギノ角ゴ ProN W3" charset="0"/>
                <a:sym typeface="Gill Sans" charset="0"/>
              </a:defRPr>
            </a:lvl3pPr>
            <a:lvl4pPr marL="1600200" indent="-228600" eaLnBrk="0" hangingPunct="0">
              <a:defRPr sz="11200">
                <a:solidFill>
                  <a:srgbClr val="000000"/>
                </a:solidFill>
                <a:latin typeface="Gill Sans" charset="0"/>
                <a:ea typeface="ヒラギノ角ゴ ProN W3" charset="0"/>
                <a:cs typeface="ヒラギノ角ゴ ProN W3" charset="0"/>
                <a:sym typeface="Gill Sans" charset="0"/>
              </a:defRPr>
            </a:lvl4pPr>
            <a:lvl5pPr marL="2057400" indent="-228600" eaLnBrk="0" hangingPunct="0">
              <a:defRPr sz="11200">
                <a:solidFill>
                  <a:srgbClr val="000000"/>
                </a:solidFill>
                <a:latin typeface="Gill Sans" charset="0"/>
                <a:ea typeface="ヒラギノ角ゴ ProN W3" charset="0"/>
                <a:cs typeface="ヒラギノ角ゴ ProN W3" charset="0"/>
                <a:sym typeface="Gill Sans" charset="0"/>
              </a:defRPr>
            </a:lvl5pPr>
            <a:lvl6pPr marL="25146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6pPr>
            <a:lvl7pPr marL="29718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7pPr>
            <a:lvl8pPr marL="34290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8pPr>
            <a:lvl9pPr marL="38862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9pPr>
          </a:lstStyle>
          <a:p>
            <a:pPr algn="ctr" eaLnBrk="1" hangingPunct="1">
              <a:defRPr/>
            </a:pPr>
            <a:endParaRPr lang="en-US"/>
          </a:p>
        </p:txBody>
      </p:sp>
      <p:sp>
        <p:nvSpPr>
          <p:cNvPr id="8200" name="Line 7"/>
          <p:cNvSpPr>
            <a:spLocks noChangeShapeType="1"/>
          </p:cNvSpPr>
          <p:nvPr/>
        </p:nvSpPr>
        <p:spPr bwMode="auto">
          <a:xfrm>
            <a:off x="4967288" y="2709863"/>
            <a:ext cx="1409700" cy="0"/>
          </a:xfrm>
          <a:prstGeom prst="line">
            <a:avLst/>
          </a:prstGeom>
          <a:noFill/>
          <a:ln w="19050">
            <a:solidFill>
              <a:srgbClr val="E6E6E6">
                <a:alpha val="25098"/>
              </a:srgbClr>
            </a:solidFill>
            <a:miter lim="800000"/>
            <a:headEnd/>
            <a:tailEnd/>
          </a:ln>
          <a:extLst>
            <a:ext uri="{909E8E84-426E-40dd-AFC4-6F175D3DCCD1}">
              <a14:hiddenFill xmlns="" xmlns:a14="http://schemas.microsoft.com/office/drawing/2010/main">
                <a:noFill/>
              </a14:hiddenFill>
            </a:ext>
          </a:extLst>
        </p:spPr>
        <p:txBody>
          <a:bodyPr lIns="0" tIns="0" rIns="0" bIns="0"/>
          <a:lstStyle/>
          <a:p>
            <a:endParaRPr lang="en-US"/>
          </a:p>
        </p:txBody>
      </p:sp>
      <p:sp>
        <p:nvSpPr>
          <p:cNvPr id="8201" name="Rectangle 8"/>
          <p:cNvSpPr>
            <a:spLocks/>
          </p:cNvSpPr>
          <p:nvPr/>
        </p:nvSpPr>
        <p:spPr bwMode="auto">
          <a:xfrm>
            <a:off x="6910388" y="1362075"/>
            <a:ext cx="1928812" cy="2719388"/>
          </a:xfrm>
          <a:prstGeom prst="rect">
            <a:avLst/>
          </a:prstGeom>
          <a:noFill/>
          <a:ln w="19050">
            <a:solidFill>
              <a:srgbClr val="E6E6E6">
                <a:alpha val="25098"/>
              </a:srgbClr>
            </a:solidFill>
            <a:miter lim="800000"/>
            <a:headEnd/>
            <a:tailEnd/>
          </a:ln>
          <a:extLst>
            <a:ext uri="{909E8E84-426E-40dd-AFC4-6F175D3DCCD1}">
              <a14:hiddenFill xmlns="" xmlns:a14="http://schemas.microsoft.com/office/drawing/2010/main">
                <a:solidFill>
                  <a:srgbClr val="FFFFFF"/>
                </a:solidFill>
              </a14:hiddenFill>
            </a:ext>
          </a:extLst>
        </p:spPr>
        <p:txBody>
          <a:bodyPr lIns="0" tIns="0" rIns="0" bIns="0"/>
          <a:lstStyle>
            <a:lvl1pPr eaLnBrk="0" hangingPunct="0">
              <a:defRPr sz="11200">
                <a:solidFill>
                  <a:srgbClr val="000000"/>
                </a:solidFill>
                <a:latin typeface="Gill Sans" charset="0"/>
                <a:ea typeface="ヒラギノ角ゴ ProN W3" charset="0"/>
                <a:cs typeface="ヒラギノ角ゴ ProN W3" charset="0"/>
                <a:sym typeface="Gill Sans" charset="0"/>
              </a:defRPr>
            </a:lvl1pPr>
            <a:lvl2pPr marL="742950" indent="-285750" eaLnBrk="0" hangingPunct="0">
              <a:defRPr sz="11200">
                <a:solidFill>
                  <a:srgbClr val="000000"/>
                </a:solidFill>
                <a:latin typeface="Gill Sans" charset="0"/>
                <a:ea typeface="ヒラギノ角ゴ ProN W3" charset="0"/>
                <a:cs typeface="ヒラギノ角ゴ ProN W3" charset="0"/>
                <a:sym typeface="Gill Sans" charset="0"/>
              </a:defRPr>
            </a:lvl2pPr>
            <a:lvl3pPr marL="1143000" indent="-228600" eaLnBrk="0" hangingPunct="0">
              <a:defRPr sz="11200">
                <a:solidFill>
                  <a:srgbClr val="000000"/>
                </a:solidFill>
                <a:latin typeface="Gill Sans" charset="0"/>
                <a:ea typeface="ヒラギノ角ゴ ProN W3" charset="0"/>
                <a:cs typeface="ヒラギノ角ゴ ProN W3" charset="0"/>
                <a:sym typeface="Gill Sans" charset="0"/>
              </a:defRPr>
            </a:lvl3pPr>
            <a:lvl4pPr marL="1600200" indent="-228600" eaLnBrk="0" hangingPunct="0">
              <a:defRPr sz="11200">
                <a:solidFill>
                  <a:srgbClr val="000000"/>
                </a:solidFill>
                <a:latin typeface="Gill Sans" charset="0"/>
                <a:ea typeface="ヒラギノ角ゴ ProN W3" charset="0"/>
                <a:cs typeface="ヒラギノ角ゴ ProN W3" charset="0"/>
                <a:sym typeface="Gill Sans" charset="0"/>
              </a:defRPr>
            </a:lvl4pPr>
            <a:lvl5pPr marL="2057400" indent="-228600" eaLnBrk="0" hangingPunct="0">
              <a:defRPr sz="11200">
                <a:solidFill>
                  <a:srgbClr val="000000"/>
                </a:solidFill>
                <a:latin typeface="Gill Sans" charset="0"/>
                <a:ea typeface="ヒラギノ角ゴ ProN W3" charset="0"/>
                <a:cs typeface="ヒラギノ角ゴ ProN W3" charset="0"/>
                <a:sym typeface="Gill Sans" charset="0"/>
              </a:defRPr>
            </a:lvl5pPr>
            <a:lvl6pPr marL="25146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6pPr>
            <a:lvl7pPr marL="29718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7pPr>
            <a:lvl8pPr marL="34290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8pPr>
            <a:lvl9pPr marL="38862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9pPr>
          </a:lstStyle>
          <a:p>
            <a:pPr algn="ctr" eaLnBrk="1" hangingPunct="1">
              <a:defRPr/>
            </a:pPr>
            <a:endParaRPr lang="en-US"/>
          </a:p>
        </p:txBody>
      </p:sp>
      <p:sp>
        <p:nvSpPr>
          <p:cNvPr id="8202" name="Line 9"/>
          <p:cNvSpPr>
            <a:spLocks noChangeShapeType="1"/>
          </p:cNvSpPr>
          <p:nvPr/>
        </p:nvSpPr>
        <p:spPr bwMode="auto">
          <a:xfrm>
            <a:off x="7162800" y="2709863"/>
            <a:ext cx="1409700" cy="0"/>
          </a:xfrm>
          <a:prstGeom prst="line">
            <a:avLst/>
          </a:prstGeom>
          <a:noFill/>
          <a:ln w="19050">
            <a:solidFill>
              <a:srgbClr val="E6E6E6">
                <a:alpha val="25098"/>
              </a:srgbClr>
            </a:solidFill>
            <a:miter lim="800000"/>
            <a:headEnd/>
            <a:tailEnd/>
          </a:ln>
          <a:extLst>
            <a:ext uri="{909E8E84-426E-40dd-AFC4-6F175D3DCCD1}">
              <a14:hiddenFill xmlns="" xmlns:a14="http://schemas.microsoft.com/office/drawing/2010/main">
                <a:noFill/>
              </a14:hiddenFill>
            </a:ext>
          </a:extLst>
        </p:spPr>
        <p:txBody>
          <a:bodyPr lIns="0" tIns="0" rIns="0" bIns="0"/>
          <a:lstStyle/>
          <a:p>
            <a:endParaRPr lang="en-US"/>
          </a:p>
        </p:txBody>
      </p:sp>
    </p:spTree>
    <p:extLst>
      <p:ext uri="{BB962C8B-B14F-4D97-AF65-F5344CB8AC3E}">
        <p14:creationId xmlns:p14="http://schemas.microsoft.com/office/powerpoint/2010/main" val="4035413592"/>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Lst>
  <p:transition/>
  <p:txStyles>
    <p:titleStyle>
      <a:lvl1pPr algn="ctr" rtl="0" eaLnBrk="1" fontAlgn="base" hangingPunct="1">
        <a:spcBef>
          <a:spcPct val="0"/>
        </a:spcBef>
        <a:spcAft>
          <a:spcPct val="0"/>
        </a:spcAft>
        <a:defRPr sz="2800" b="1">
          <a:solidFill>
            <a:srgbClr val="FFFFFF"/>
          </a:solidFill>
          <a:latin typeface="+mj-lt"/>
          <a:ea typeface="+mj-ea"/>
          <a:cs typeface="+mj-cs"/>
          <a:sym typeface="Lucida Grande" charset="0"/>
        </a:defRPr>
      </a:lvl1pPr>
      <a:lvl2pPr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2pPr>
      <a:lvl3pPr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3pPr>
      <a:lvl4pPr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4pPr>
      <a:lvl5pPr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5pPr>
      <a:lvl6pPr marL="171450"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6pPr>
      <a:lvl7pPr marL="342900"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7pPr>
      <a:lvl8pPr marL="514350"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8pPr>
      <a:lvl9pPr marL="685800"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9pPr>
    </p:titleStyle>
    <p:bodyStyle>
      <a:lvl1pPr marL="63500" indent="-63500" algn="l" rtl="0" eaLnBrk="1" fontAlgn="base" hangingPunct="1">
        <a:spcBef>
          <a:spcPts val="488"/>
        </a:spcBef>
        <a:spcAft>
          <a:spcPct val="0"/>
        </a:spcAft>
        <a:buClr>
          <a:srgbClr val="E6E6E6"/>
        </a:buClr>
        <a:buSzPct val="100000"/>
        <a:buFont typeface="Thonburi" charset="0"/>
        <a:buChar char="•"/>
        <a:defRPr sz="2000" b="1">
          <a:solidFill>
            <a:srgbClr val="E6E6E6"/>
          </a:solidFill>
          <a:latin typeface="+mn-lt"/>
          <a:ea typeface="+mn-ea"/>
          <a:cs typeface="+mn-cs"/>
          <a:sym typeface="Lucida Grande" charset="0"/>
        </a:defRPr>
      </a:lvl1pPr>
      <a:lvl2pPr marL="504825" indent="-47625" algn="l" rtl="0" eaLnBrk="1" fontAlgn="base" hangingPunct="1">
        <a:spcBef>
          <a:spcPts val="675"/>
        </a:spcBef>
        <a:spcAft>
          <a:spcPct val="0"/>
        </a:spcAft>
        <a:buClr>
          <a:srgbClr val="E6E6E6"/>
        </a:buClr>
        <a:buSzPct val="89000"/>
        <a:buFont typeface="Thonburi" charset="0"/>
        <a:buChar char="•"/>
        <a:defRPr sz="2000" b="1">
          <a:solidFill>
            <a:srgbClr val="E6E6E6"/>
          </a:solidFill>
          <a:latin typeface="+mn-lt"/>
          <a:ea typeface="+mn-ea"/>
          <a:cs typeface="+mn-cs"/>
          <a:sym typeface="Lucida Grande" charset="0"/>
        </a:defRPr>
      </a:lvl2pPr>
      <a:lvl3pPr marL="285750" indent="-47625" algn="l" rtl="0" eaLnBrk="1" fontAlgn="base" hangingPunct="1">
        <a:spcBef>
          <a:spcPts val="563"/>
        </a:spcBef>
        <a:spcAft>
          <a:spcPct val="0"/>
        </a:spcAft>
        <a:buClr>
          <a:srgbClr val="E6E6E6"/>
        </a:buClr>
        <a:buSzPct val="80000"/>
        <a:buFont typeface="Thonburi" charset="0"/>
        <a:buChar char="•"/>
        <a:defRPr b="1">
          <a:solidFill>
            <a:srgbClr val="E6E6E6"/>
          </a:solidFill>
          <a:latin typeface="+mn-lt"/>
          <a:ea typeface="+mn-ea"/>
          <a:cs typeface="+mn-cs"/>
          <a:sym typeface="Lucida Grande" charset="0"/>
        </a:defRPr>
      </a:lvl3pPr>
      <a:lvl4pPr marL="333375" indent="-47625" algn="l" rtl="0" eaLnBrk="1" fontAlgn="base" hangingPunct="1">
        <a:spcBef>
          <a:spcPts val="488"/>
        </a:spcBef>
        <a:spcAft>
          <a:spcPct val="0"/>
        </a:spcAft>
        <a:buClr>
          <a:srgbClr val="E6E6E6"/>
        </a:buClr>
        <a:buSzPct val="69000"/>
        <a:buFont typeface="Thonburi" charset="0"/>
        <a:buChar char="•"/>
        <a:defRPr sz="1600" b="1">
          <a:solidFill>
            <a:srgbClr val="E6E6E6"/>
          </a:solidFill>
          <a:latin typeface="+mn-lt"/>
          <a:ea typeface="+mn-ea"/>
          <a:cs typeface="+mn-cs"/>
          <a:sym typeface="Lucida Grande" charset="0"/>
        </a:defRPr>
      </a:lvl4pPr>
      <a:lvl5pPr marL="381000" indent="-47625" algn="l" rtl="0" eaLnBrk="1" fontAlgn="base" hangingPunct="1">
        <a:spcBef>
          <a:spcPts val="488"/>
        </a:spcBef>
        <a:spcAft>
          <a:spcPct val="0"/>
        </a:spcAft>
        <a:buClr>
          <a:srgbClr val="E6E6E6"/>
        </a:buClr>
        <a:buSzPct val="60000"/>
        <a:buFont typeface="Thonburi" charset="0"/>
        <a:buChar char="•"/>
        <a:defRPr sz="1400" b="1">
          <a:solidFill>
            <a:srgbClr val="E6E6E6"/>
          </a:solidFill>
          <a:latin typeface="+mn-lt"/>
          <a:ea typeface="+mn-ea"/>
          <a:cs typeface="+mn-cs"/>
          <a:sym typeface="Lucida Grande" charset="0"/>
        </a:defRPr>
      </a:lvl5pPr>
      <a:lvl6pPr marL="552450" indent="-47625" algn="l" rtl="0" eaLnBrk="1" fontAlgn="base" hangingPunct="1">
        <a:spcBef>
          <a:spcPts val="488"/>
        </a:spcBef>
        <a:spcAft>
          <a:spcPct val="0"/>
        </a:spcAft>
        <a:buClr>
          <a:srgbClr val="E6E6E6"/>
        </a:buClr>
        <a:buSzPct val="60000"/>
        <a:buFont typeface="Thonburi" charset="0"/>
        <a:buChar char="•"/>
        <a:defRPr sz="1400" b="1">
          <a:solidFill>
            <a:srgbClr val="E6E6E6"/>
          </a:solidFill>
          <a:latin typeface="+mn-lt"/>
          <a:ea typeface="+mn-ea"/>
          <a:cs typeface="+mn-cs"/>
          <a:sym typeface="Lucida Grande" charset="0"/>
        </a:defRPr>
      </a:lvl6pPr>
      <a:lvl7pPr marL="723900" indent="-47625" algn="l" rtl="0" eaLnBrk="1" fontAlgn="base" hangingPunct="1">
        <a:spcBef>
          <a:spcPts val="488"/>
        </a:spcBef>
        <a:spcAft>
          <a:spcPct val="0"/>
        </a:spcAft>
        <a:buClr>
          <a:srgbClr val="E6E6E6"/>
        </a:buClr>
        <a:buSzPct val="60000"/>
        <a:buFont typeface="Thonburi" charset="0"/>
        <a:buChar char="•"/>
        <a:defRPr sz="1400" b="1">
          <a:solidFill>
            <a:srgbClr val="E6E6E6"/>
          </a:solidFill>
          <a:latin typeface="+mn-lt"/>
          <a:ea typeface="+mn-ea"/>
          <a:cs typeface="+mn-cs"/>
          <a:sym typeface="Lucida Grande" charset="0"/>
        </a:defRPr>
      </a:lvl7pPr>
      <a:lvl8pPr marL="895350" indent="-47625" algn="l" rtl="0" eaLnBrk="1" fontAlgn="base" hangingPunct="1">
        <a:spcBef>
          <a:spcPts val="488"/>
        </a:spcBef>
        <a:spcAft>
          <a:spcPct val="0"/>
        </a:spcAft>
        <a:buClr>
          <a:srgbClr val="E6E6E6"/>
        </a:buClr>
        <a:buSzPct val="60000"/>
        <a:buFont typeface="Thonburi" charset="0"/>
        <a:buChar char="•"/>
        <a:defRPr sz="1400" b="1">
          <a:solidFill>
            <a:srgbClr val="E6E6E6"/>
          </a:solidFill>
          <a:latin typeface="+mn-lt"/>
          <a:ea typeface="+mn-ea"/>
          <a:cs typeface="+mn-cs"/>
          <a:sym typeface="Lucida Grande" charset="0"/>
        </a:defRPr>
      </a:lvl8pPr>
      <a:lvl9pPr marL="1066800" indent="-47625" algn="l" rtl="0" eaLnBrk="1" fontAlgn="base" hangingPunct="1">
        <a:spcBef>
          <a:spcPts val="488"/>
        </a:spcBef>
        <a:spcAft>
          <a:spcPct val="0"/>
        </a:spcAft>
        <a:buClr>
          <a:srgbClr val="E6E6E6"/>
        </a:buClr>
        <a:buSzPct val="60000"/>
        <a:buFont typeface="Thonburi" charset="0"/>
        <a:buChar char="•"/>
        <a:defRPr sz="1400" b="1">
          <a:solidFill>
            <a:srgbClr val="E6E6E6"/>
          </a:solidFill>
          <a:latin typeface="+mn-lt"/>
          <a:ea typeface="+mn-ea"/>
          <a:cs typeface="+mn-cs"/>
          <a:sym typeface="Lucida Grande" charset="0"/>
        </a:defRPr>
      </a:lvl9pPr>
    </p:bodyStyle>
    <p:otherStyle>
      <a:defPPr>
        <a:defRPr lang="en-US"/>
      </a:defPPr>
      <a:lvl1pPr marL="0" algn="l" defTabSz="342900" rtl="0" eaLnBrk="1" latinLnBrk="0" hangingPunct="1">
        <a:defRPr sz="700" kern="1200">
          <a:solidFill>
            <a:schemeClr val="tx1"/>
          </a:solidFill>
          <a:latin typeface="+mn-lt"/>
          <a:ea typeface="+mn-ea"/>
          <a:cs typeface="+mn-cs"/>
        </a:defRPr>
      </a:lvl1pPr>
      <a:lvl2pPr marL="171450" algn="l" defTabSz="342900" rtl="0" eaLnBrk="1" latinLnBrk="0" hangingPunct="1">
        <a:defRPr sz="700" kern="1200">
          <a:solidFill>
            <a:schemeClr val="tx1"/>
          </a:solidFill>
          <a:latin typeface="+mn-lt"/>
          <a:ea typeface="+mn-ea"/>
          <a:cs typeface="+mn-cs"/>
        </a:defRPr>
      </a:lvl2pPr>
      <a:lvl3pPr marL="342900" algn="l" defTabSz="342900" rtl="0" eaLnBrk="1" latinLnBrk="0" hangingPunct="1">
        <a:defRPr sz="700" kern="1200">
          <a:solidFill>
            <a:schemeClr val="tx1"/>
          </a:solidFill>
          <a:latin typeface="+mn-lt"/>
          <a:ea typeface="+mn-ea"/>
          <a:cs typeface="+mn-cs"/>
        </a:defRPr>
      </a:lvl3pPr>
      <a:lvl4pPr marL="514350" algn="l" defTabSz="342900" rtl="0" eaLnBrk="1" latinLnBrk="0" hangingPunct="1">
        <a:defRPr sz="700" kern="1200">
          <a:solidFill>
            <a:schemeClr val="tx1"/>
          </a:solidFill>
          <a:latin typeface="+mn-lt"/>
          <a:ea typeface="+mn-ea"/>
          <a:cs typeface="+mn-cs"/>
        </a:defRPr>
      </a:lvl4pPr>
      <a:lvl5pPr marL="685800" algn="l" defTabSz="342900" rtl="0" eaLnBrk="1" latinLnBrk="0" hangingPunct="1">
        <a:defRPr sz="700" kern="1200">
          <a:solidFill>
            <a:schemeClr val="tx1"/>
          </a:solidFill>
          <a:latin typeface="+mn-lt"/>
          <a:ea typeface="+mn-ea"/>
          <a:cs typeface="+mn-cs"/>
        </a:defRPr>
      </a:lvl5pPr>
      <a:lvl6pPr marL="857250" algn="l" defTabSz="342900" rtl="0" eaLnBrk="1" latinLnBrk="0" hangingPunct="1">
        <a:defRPr sz="700" kern="1200">
          <a:solidFill>
            <a:schemeClr val="tx1"/>
          </a:solidFill>
          <a:latin typeface="+mn-lt"/>
          <a:ea typeface="+mn-ea"/>
          <a:cs typeface="+mn-cs"/>
        </a:defRPr>
      </a:lvl6pPr>
      <a:lvl7pPr marL="1028700" algn="l" defTabSz="342900" rtl="0" eaLnBrk="1" latinLnBrk="0" hangingPunct="1">
        <a:defRPr sz="700" kern="1200">
          <a:solidFill>
            <a:schemeClr val="tx1"/>
          </a:solidFill>
          <a:latin typeface="+mn-lt"/>
          <a:ea typeface="+mn-ea"/>
          <a:cs typeface="+mn-cs"/>
        </a:defRPr>
      </a:lvl7pPr>
      <a:lvl8pPr marL="1200150" algn="l" defTabSz="342900" rtl="0" eaLnBrk="1" latinLnBrk="0" hangingPunct="1">
        <a:defRPr sz="700" kern="1200">
          <a:solidFill>
            <a:schemeClr val="tx1"/>
          </a:solidFill>
          <a:latin typeface="+mn-lt"/>
          <a:ea typeface="+mn-ea"/>
          <a:cs typeface="+mn-cs"/>
        </a:defRPr>
      </a:lvl8pPr>
      <a:lvl9pPr marL="1371600" algn="l" defTabSz="342900" rtl="0" eaLnBrk="1" latinLnBrk="0" hangingPunct="1">
        <a:defRPr sz="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20.xml"/><Relationship Id="rId1" Type="http://schemas.openxmlformats.org/officeDocument/2006/relationships/slideLayout" Target="../slideLayouts/slideLayout8.xml"/><Relationship Id="rId5" Type="http://schemas.openxmlformats.org/officeDocument/2006/relationships/image" Target="../media/image31.jpg"/><Relationship Id="rId4" Type="http://schemas.openxmlformats.org/officeDocument/2006/relationships/image" Target="../media/image30.jpg"/></Relationships>
</file>

<file path=ppt/slides/_rels/slide21.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21.xml"/><Relationship Id="rId1" Type="http://schemas.openxmlformats.org/officeDocument/2006/relationships/slideLayout" Target="../slideLayouts/slideLayout8.xml"/><Relationship Id="rId4" Type="http://schemas.openxmlformats.org/officeDocument/2006/relationships/image" Target="../media/image33.jpg"/></Relationships>
</file>

<file path=ppt/slides/_rels/slide22.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22.xml"/><Relationship Id="rId1" Type="http://schemas.openxmlformats.org/officeDocument/2006/relationships/slideLayout" Target="../slideLayouts/slideLayout8.xml"/><Relationship Id="rId4" Type="http://schemas.openxmlformats.org/officeDocument/2006/relationships/image" Target="../media/image35.jpg"/></Relationships>
</file>

<file path=ppt/slides/_rels/slide23.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23.xml"/><Relationship Id="rId1" Type="http://schemas.openxmlformats.org/officeDocument/2006/relationships/slideLayout" Target="../slideLayouts/slideLayout4.xml"/><Relationship Id="rId4" Type="http://schemas.openxmlformats.org/officeDocument/2006/relationships/image" Target="../media/image37.jpg"/></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4.xml"/><Relationship Id="rId1" Type="http://schemas.openxmlformats.org/officeDocument/2006/relationships/slideLayout" Target="../slideLayouts/slideLayout4.xml"/><Relationship Id="rId4" Type="http://schemas.openxmlformats.org/officeDocument/2006/relationships/image" Target="../media/image39.PNG"/></Relationships>
</file>

<file path=ppt/slides/_rels/slide25.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25.xml"/><Relationship Id="rId1" Type="http://schemas.openxmlformats.org/officeDocument/2006/relationships/slideLayout" Target="../slideLayouts/slideLayout4.xml"/><Relationship Id="rId4" Type="http://schemas.openxmlformats.org/officeDocument/2006/relationships/image" Target="../media/image41.JPG"/></Relationships>
</file>

<file path=ppt/slides/_rels/slide2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6.xml"/><Relationship Id="rId1" Type="http://schemas.openxmlformats.org/officeDocument/2006/relationships/slideLayout" Target="../slideLayouts/slideLayout4.xml"/><Relationship Id="rId4" Type="http://schemas.openxmlformats.org/officeDocument/2006/relationships/image" Target="../media/image43.jpg"/></Relationships>
</file>

<file path=ppt/slides/_rels/slide27.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8.xml"/><Relationship Id="rId1" Type="http://schemas.openxmlformats.org/officeDocument/2006/relationships/slideLayout" Target="../slideLayouts/slideLayout4.xml"/><Relationship Id="rId4" Type="http://schemas.openxmlformats.org/officeDocument/2006/relationships/image" Target="../media/image46.jpg"/></Relationships>
</file>

<file path=ppt/slides/_rels/slide29.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29.xml"/><Relationship Id="rId1" Type="http://schemas.openxmlformats.org/officeDocument/2006/relationships/slideLayout" Target="../slideLayouts/slideLayout8.xml"/><Relationship Id="rId5" Type="http://schemas.openxmlformats.org/officeDocument/2006/relationships/image" Target="../media/image49.jpg"/><Relationship Id="rId4" Type="http://schemas.openxmlformats.org/officeDocument/2006/relationships/image" Target="../media/image48.JPG"/></Relationships>
</file>

<file path=ppt/slides/_rels/slide3.xml.rels><?xml version="1.0" encoding="UTF-8" standalone="yes"?>
<Relationships xmlns="http://schemas.openxmlformats.org/package/2006/relationships"><Relationship Id="rId8" Type="http://schemas.openxmlformats.org/officeDocument/2006/relationships/image" Target="../media/image11.jpg"/><Relationship Id="rId3" Type="http://schemas.openxmlformats.org/officeDocument/2006/relationships/image" Target="../media/image6.jpg"/><Relationship Id="rId7" Type="http://schemas.openxmlformats.org/officeDocument/2006/relationships/image" Target="../media/image10.jp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9.jpg"/><Relationship Id="rId5" Type="http://schemas.openxmlformats.org/officeDocument/2006/relationships/image" Target="../media/image8.jpg"/><Relationship Id="rId4" Type="http://schemas.openxmlformats.org/officeDocument/2006/relationships/image" Target="../media/image7.jpg"/></Relationships>
</file>

<file path=ppt/slides/_rels/slide30.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notesSlide" Target="../notesSlides/notesSlide30.xml"/><Relationship Id="rId1" Type="http://schemas.openxmlformats.org/officeDocument/2006/relationships/slideLayout" Target="../slideLayouts/slideLayout8.xml"/><Relationship Id="rId5" Type="http://schemas.openxmlformats.org/officeDocument/2006/relationships/image" Target="../media/image52.jpg"/><Relationship Id="rId4" Type="http://schemas.openxmlformats.org/officeDocument/2006/relationships/image" Target="../media/image51.jpg"/></Relationships>
</file>

<file path=ppt/slides/_rels/slide31.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notesSlide" Target="../notesSlides/notesSlide31.xml"/><Relationship Id="rId1" Type="http://schemas.openxmlformats.org/officeDocument/2006/relationships/slideLayout" Target="../slideLayouts/slideLayout4.xml"/><Relationship Id="rId5" Type="http://schemas.openxmlformats.org/officeDocument/2006/relationships/image" Target="../media/image55.jpg"/><Relationship Id="rId4" Type="http://schemas.openxmlformats.org/officeDocument/2006/relationships/image" Target="../media/image54.jpg"/></Relationships>
</file>

<file path=ppt/slides/_rels/slide3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hyperlink" Target="https://evolve.xamarin.com/" TargetMode="External"/><Relationship Id="rId2" Type="http://schemas.openxmlformats.org/officeDocument/2006/relationships/notesSlide" Target="../notesSlides/notesSlide34.xml"/><Relationship Id="rId1" Type="http://schemas.openxmlformats.org/officeDocument/2006/relationships/slideLayout" Target="../slideLayouts/slideLayout4.xml"/><Relationship Id="rId5" Type="http://schemas.openxmlformats.org/officeDocument/2006/relationships/image" Target="../media/image58.JPG"/><Relationship Id="rId4" Type="http://schemas.openxmlformats.org/officeDocument/2006/relationships/hyperlink" Target="http://bit.ly/1T0Vv3t"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59.jpg"/><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9.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8.xml"/><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8.xml"/><Relationship Id="rId4" Type="http://schemas.openxmlformats.org/officeDocument/2006/relationships/image" Target="../media/image16.jp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b="0" dirty="0">
                <a:latin typeface="Helvetica" panose="020B0604020202020204" pitchFamily="34" charset="0"/>
                <a:cs typeface="Helvetica" panose="020B0604020202020204" pitchFamily="34" charset="0"/>
              </a:rPr>
              <a:t>Evolve 2016</a:t>
            </a:r>
            <a:br>
              <a:rPr lang="en-US" sz="3600" b="0" dirty="0">
                <a:latin typeface="Helvetica" panose="020B0604020202020204" pitchFamily="34" charset="0"/>
                <a:cs typeface="Helvetica" panose="020B0604020202020204" pitchFamily="34" charset="0"/>
              </a:rPr>
            </a:br>
            <a:r>
              <a:rPr lang="en-US" sz="3600" b="0" dirty="0">
                <a:latin typeface="Helvetica" panose="020B0604020202020204" pitchFamily="34" charset="0"/>
                <a:cs typeface="Helvetica" panose="020B0604020202020204" pitchFamily="34" charset="0"/>
              </a:rPr>
              <a:t>Experience</a:t>
            </a:r>
          </a:p>
        </p:txBody>
      </p:sp>
      <p:sp>
        <p:nvSpPr>
          <p:cNvPr id="4" name="Content Placeholder 3"/>
          <p:cNvSpPr>
            <a:spLocks noGrp="1"/>
          </p:cNvSpPr>
          <p:nvPr>
            <p:ph sz="half" idx="10"/>
          </p:nvPr>
        </p:nvSpPr>
        <p:spPr/>
        <p:txBody>
          <a:bodyPr/>
          <a:lstStyle/>
          <a:p>
            <a:r>
              <a:rPr lang="en-US" dirty="0"/>
              <a:t>Xamarin Insider</a:t>
            </a:r>
          </a:p>
        </p:txBody>
      </p:sp>
      <p:sp>
        <p:nvSpPr>
          <p:cNvPr id="5" name="Content Placeholder 4"/>
          <p:cNvSpPr>
            <a:spLocks noGrp="1"/>
          </p:cNvSpPr>
          <p:nvPr>
            <p:ph sz="half" idx="11"/>
          </p:nvPr>
        </p:nvSpPr>
        <p:spPr/>
        <p:txBody>
          <a:bodyPr>
            <a:normAutofit fontScale="70000" lnSpcReduction="20000"/>
          </a:bodyPr>
          <a:lstStyle/>
          <a:p>
            <a:r>
              <a:rPr lang="en-US" dirty="0"/>
              <a:t>@</a:t>
            </a:r>
            <a:r>
              <a:rPr lang="en-US" dirty="0" err="1"/>
              <a:t>adpead</a:t>
            </a:r>
            <a:r>
              <a:rPr lang="en-US" dirty="0"/>
              <a:t> / apead@adsoftsystems.co.za</a:t>
            </a:r>
          </a:p>
        </p:txBody>
      </p:sp>
      <p:sp>
        <p:nvSpPr>
          <p:cNvPr id="6" name="Content Placeholder 5"/>
          <p:cNvSpPr>
            <a:spLocks noGrp="1"/>
          </p:cNvSpPr>
          <p:nvPr>
            <p:ph sz="half" idx="2"/>
          </p:nvPr>
        </p:nvSpPr>
        <p:spPr/>
        <p:txBody>
          <a:bodyPr/>
          <a:lstStyle/>
          <a:p>
            <a:r>
              <a:rPr lang="en-US" dirty="0"/>
              <a:t>Allan Pead	</a:t>
            </a:r>
          </a:p>
        </p:txBody>
      </p:sp>
    </p:spTree>
    <p:extLst>
      <p:ext uri="{BB962C8B-B14F-4D97-AF65-F5344CB8AC3E}">
        <p14:creationId xmlns:p14="http://schemas.microsoft.com/office/powerpoint/2010/main" val="27365038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oAutofit/>
          </a:bodyPr>
          <a:lstStyle/>
          <a:p>
            <a:r>
              <a:rPr lang="en-US" dirty="0">
                <a:cs typeface="Helvetica" panose="020B0604020202020204" pitchFamily="34" charset="0"/>
              </a:rPr>
              <a:t>Keynote highlights…</a:t>
            </a:r>
            <a:endParaRPr lang="en-US" b="0" dirty="0">
              <a:cs typeface="Helvetica" panose="020B0604020202020204" pitchFamily="34" charset="0"/>
            </a:endParaRPr>
          </a:p>
        </p:txBody>
      </p:sp>
      <p:sp>
        <p:nvSpPr>
          <p:cNvPr id="5" name="AutoShape 2" descr="https://github.com/xamarin/design/blob/master/Logos/Hexagons/png/hexagon-white@2x.png?raw=tru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4" descr="https://github.com/xamarin/design/blob/master/Logos/Hexagons/png/hexagon-white@2x.png?raw=tru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6" descr="https://github.com/xamarin/design/blob/master/Logos/Hexagons/png/hexagon-white@2x.png?raw=true"/>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8" descr="https://github.com/xamarin/design/blob/master/Logos/Hexagons/png/hexagon-white@2x.png?raw=true"/>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 name="Picture 3"/>
          <p:cNvPicPr>
            <a:picLocks noChangeAspect="1"/>
          </p:cNvPicPr>
          <p:nvPr/>
        </p:nvPicPr>
        <p:blipFill>
          <a:blip r:embed="rId3"/>
          <a:stretch>
            <a:fillRect/>
          </a:stretch>
        </p:blipFill>
        <p:spPr>
          <a:xfrm>
            <a:off x="1387365" y="1678056"/>
            <a:ext cx="6188513" cy="2935708"/>
          </a:xfrm>
          <a:prstGeom prst="rect">
            <a:avLst/>
          </a:prstGeom>
        </p:spPr>
      </p:pic>
      <p:sp>
        <p:nvSpPr>
          <p:cNvPr id="11" name="TextBox 2"/>
          <p:cNvSpPr txBox="1">
            <a:spLocks noChangeArrowheads="1"/>
          </p:cNvSpPr>
          <p:nvPr/>
        </p:nvSpPr>
        <p:spPr bwMode="auto">
          <a:xfrm>
            <a:off x="266700" y="948091"/>
            <a:ext cx="4399893" cy="60455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111026" tIns="55513" rIns="111026" bIns="55513">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just" eaLnBrk="1" hangingPunct="1"/>
            <a:r>
              <a:rPr lang="en-ZA" sz="3200" dirty="0">
                <a:solidFill>
                  <a:schemeClr val="bg1">
                    <a:lumMod val="50000"/>
                  </a:schemeClr>
                </a:solidFill>
                <a:latin typeface="Helvetica Light"/>
                <a:cs typeface="Helvetica Neue Light"/>
              </a:rPr>
              <a:t>Xamarin Open Source</a:t>
            </a:r>
            <a:endParaRPr lang="en-US" sz="3200" dirty="0">
              <a:solidFill>
                <a:schemeClr val="bg1">
                  <a:lumMod val="50000"/>
                </a:schemeClr>
              </a:solidFill>
              <a:latin typeface="Helvetica Light"/>
              <a:cs typeface="Helvetica Neue Light"/>
            </a:endParaRPr>
          </a:p>
        </p:txBody>
      </p:sp>
    </p:spTree>
    <p:extLst>
      <p:ext uri="{BB962C8B-B14F-4D97-AF65-F5344CB8AC3E}">
        <p14:creationId xmlns:p14="http://schemas.microsoft.com/office/powerpoint/2010/main" val="3972872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oAutofit/>
          </a:bodyPr>
          <a:lstStyle/>
          <a:p>
            <a:r>
              <a:rPr lang="en-US" dirty="0">
                <a:cs typeface="Helvetica" panose="020B0604020202020204" pitchFamily="34" charset="0"/>
              </a:rPr>
              <a:t>Keynote highlights…</a:t>
            </a:r>
            <a:endParaRPr lang="en-US" b="0" dirty="0">
              <a:cs typeface="Helvetica" panose="020B0604020202020204" pitchFamily="34" charset="0"/>
            </a:endParaRPr>
          </a:p>
        </p:txBody>
      </p:sp>
      <p:sp>
        <p:nvSpPr>
          <p:cNvPr id="5" name="AutoShape 2" descr="https://github.com/xamarin/design/blob/master/Logos/Hexagons/png/hexagon-white@2x.png?raw=tru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4" descr="https://github.com/xamarin/design/blob/master/Logos/Hexagons/png/hexagon-white@2x.png?raw=tru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6" descr="https://github.com/xamarin/design/blob/master/Logos/Hexagons/png/hexagon-white@2x.png?raw=true"/>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8" descr="https://github.com/xamarin/design/blob/master/Logos/Hexagons/png/hexagon-white@2x.png?raw=true"/>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TextBox 2"/>
          <p:cNvSpPr txBox="1">
            <a:spLocks noChangeArrowheads="1"/>
          </p:cNvSpPr>
          <p:nvPr/>
        </p:nvSpPr>
        <p:spPr bwMode="auto">
          <a:xfrm>
            <a:off x="266700" y="1475841"/>
            <a:ext cx="8558374" cy="60455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111026" tIns="55513" rIns="111026" bIns="55513">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just" eaLnBrk="1" hangingPunct="1"/>
            <a:r>
              <a:rPr lang="en-ZA" sz="3200" dirty="0">
                <a:solidFill>
                  <a:schemeClr val="bg1">
                    <a:lumMod val="50000"/>
                  </a:schemeClr>
                </a:solidFill>
                <a:latin typeface="Helvetica Light"/>
                <a:cs typeface="Helvetica Neue Light"/>
              </a:rPr>
              <a:t>Xamarin Studio 6</a:t>
            </a:r>
            <a:endParaRPr lang="en-US" sz="3200" dirty="0">
              <a:solidFill>
                <a:schemeClr val="bg1">
                  <a:lumMod val="50000"/>
                </a:schemeClr>
              </a:solidFill>
              <a:latin typeface="Helvetica Light"/>
              <a:cs typeface="Helvetica Neue Light"/>
            </a:endParaRPr>
          </a:p>
        </p:txBody>
      </p:sp>
      <p:sp>
        <p:nvSpPr>
          <p:cNvPr id="20" name="TextBox 2"/>
          <p:cNvSpPr txBox="1">
            <a:spLocks noChangeArrowheads="1"/>
          </p:cNvSpPr>
          <p:nvPr/>
        </p:nvSpPr>
        <p:spPr bwMode="auto">
          <a:xfrm>
            <a:off x="276444" y="2359297"/>
            <a:ext cx="7269984" cy="226654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111026" tIns="55513" rIns="111026" bIns="55513">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marL="342900" indent="-342900" eaLnBrk="1" hangingPunct="1">
              <a:buFont typeface="Arial" panose="020B0604020202020204" pitchFamily="34" charset="0"/>
              <a:buChar char="•"/>
            </a:pPr>
            <a:r>
              <a:rPr lang="en-ZA" sz="2000" dirty="0">
                <a:solidFill>
                  <a:schemeClr val="bg1">
                    <a:lumMod val="50000"/>
                  </a:schemeClr>
                </a:solidFill>
                <a:latin typeface="Helvetica Light"/>
                <a:cs typeface="Helvetica Neue Light"/>
              </a:rPr>
              <a:t>Complete redesign</a:t>
            </a:r>
          </a:p>
          <a:p>
            <a:pPr marL="342900" indent="-342900" eaLnBrk="1" hangingPunct="1">
              <a:buFont typeface="Arial" panose="020B0604020202020204" pitchFamily="34" charset="0"/>
              <a:buChar char="•"/>
            </a:pPr>
            <a:r>
              <a:rPr lang="en-ZA" sz="2000" dirty="0">
                <a:solidFill>
                  <a:schemeClr val="bg1">
                    <a:lumMod val="50000"/>
                  </a:schemeClr>
                </a:solidFill>
                <a:latin typeface="Helvetica Light"/>
                <a:cs typeface="Helvetica Neue Light"/>
              </a:rPr>
              <a:t>Over 5,000 new icons</a:t>
            </a:r>
          </a:p>
          <a:p>
            <a:pPr marL="342900" indent="-342900" eaLnBrk="1" hangingPunct="1">
              <a:buFont typeface="Arial" panose="020B0604020202020204" pitchFamily="34" charset="0"/>
              <a:buChar char="•"/>
            </a:pPr>
            <a:r>
              <a:rPr lang="en-ZA" sz="2000" dirty="0">
                <a:solidFill>
                  <a:schemeClr val="bg1">
                    <a:lumMod val="50000"/>
                  </a:schemeClr>
                </a:solidFill>
                <a:latin typeface="Helvetica Light"/>
                <a:cs typeface="Helvetica Neue Light"/>
              </a:rPr>
              <a:t>Dark theme</a:t>
            </a:r>
          </a:p>
          <a:p>
            <a:pPr marL="342900" indent="-342900" eaLnBrk="1" hangingPunct="1">
              <a:buFont typeface="Arial" panose="020B0604020202020204" pitchFamily="34" charset="0"/>
              <a:buChar char="•"/>
            </a:pPr>
            <a:r>
              <a:rPr lang="en-ZA" sz="2000" dirty="0">
                <a:solidFill>
                  <a:schemeClr val="bg1">
                    <a:lumMod val="50000"/>
                  </a:schemeClr>
                </a:solidFill>
                <a:latin typeface="Helvetica Light"/>
                <a:cs typeface="Helvetica Neue Light"/>
              </a:rPr>
              <a:t>Improved syntax highlighting. </a:t>
            </a:r>
          </a:p>
          <a:p>
            <a:pPr marL="342900" indent="-342900" eaLnBrk="1" hangingPunct="1">
              <a:buFont typeface="Arial" panose="020B0604020202020204" pitchFamily="34" charset="0"/>
              <a:buChar char="•"/>
            </a:pPr>
            <a:r>
              <a:rPr lang="en-ZA" sz="2000" dirty="0">
                <a:solidFill>
                  <a:schemeClr val="bg1">
                    <a:lumMod val="50000"/>
                  </a:schemeClr>
                </a:solidFill>
                <a:latin typeface="Helvetica Light"/>
                <a:cs typeface="Helvetica Neue Light"/>
              </a:rPr>
              <a:t>Type system rewritten to use Roslyn</a:t>
            </a:r>
          </a:p>
          <a:p>
            <a:pPr marL="342900" indent="-342900" eaLnBrk="1" hangingPunct="1">
              <a:buFont typeface="Arial" panose="020B0604020202020204" pitchFamily="34" charset="0"/>
              <a:buChar char="•"/>
            </a:pPr>
            <a:r>
              <a:rPr lang="en-ZA" sz="2000" dirty="0">
                <a:solidFill>
                  <a:schemeClr val="bg1">
                    <a:lumMod val="50000"/>
                  </a:schemeClr>
                </a:solidFill>
                <a:latin typeface="Helvetica Light"/>
                <a:cs typeface="Helvetica Neue Light"/>
              </a:rPr>
              <a:t>Support for C# 6. </a:t>
            </a:r>
          </a:p>
          <a:p>
            <a:pPr marL="342900" indent="-342900" eaLnBrk="1" hangingPunct="1">
              <a:buFont typeface="Arial" panose="020B0604020202020204" pitchFamily="34" charset="0"/>
              <a:buChar char="•"/>
            </a:pPr>
            <a:r>
              <a:rPr lang="en-ZA" sz="2000" dirty="0">
                <a:solidFill>
                  <a:schemeClr val="bg1">
                    <a:lumMod val="50000"/>
                  </a:schemeClr>
                </a:solidFill>
                <a:latin typeface="Helvetica Light"/>
                <a:cs typeface="Helvetica Neue Light"/>
              </a:rPr>
              <a:t>Greater compatibility with Visual Studio projects.</a:t>
            </a:r>
            <a:endParaRPr lang="en-US" sz="2000" dirty="0">
              <a:solidFill>
                <a:schemeClr val="bg1">
                  <a:lumMod val="50000"/>
                </a:schemeClr>
              </a:solidFill>
              <a:latin typeface="Helvetica Light"/>
              <a:cs typeface="Helvetica Neue Light"/>
            </a:endParaRPr>
          </a:p>
        </p:txBody>
      </p:sp>
      <p:pic>
        <p:nvPicPr>
          <p:cNvPr id="3" name="Picture 2"/>
          <p:cNvPicPr>
            <a:picLocks noChangeAspect="1"/>
          </p:cNvPicPr>
          <p:nvPr/>
        </p:nvPicPr>
        <p:blipFill>
          <a:blip r:embed="rId3"/>
          <a:stretch>
            <a:fillRect/>
          </a:stretch>
        </p:blipFill>
        <p:spPr>
          <a:xfrm>
            <a:off x="5162299" y="1039812"/>
            <a:ext cx="3662776" cy="2060739"/>
          </a:xfrm>
          <a:prstGeom prst="rect">
            <a:avLst/>
          </a:prstGeom>
        </p:spPr>
      </p:pic>
    </p:spTree>
    <p:extLst>
      <p:ext uri="{BB962C8B-B14F-4D97-AF65-F5344CB8AC3E}">
        <p14:creationId xmlns:p14="http://schemas.microsoft.com/office/powerpoint/2010/main" val="24909711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oAutofit/>
          </a:bodyPr>
          <a:lstStyle/>
          <a:p>
            <a:r>
              <a:rPr lang="en-US" dirty="0">
                <a:cs typeface="Helvetica" panose="020B0604020202020204" pitchFamily="34" charset="0"/>
              </a:rPr>
              <a:t>Keynote highlights…</a:t>
            </a:r>
            <a:endParaRPr lang="en-US" b="0" dirty="0">
              <a:cs typeface="Helvetica" panose="020B0604020202020204" pitchFamily="34" charset="0"/>
            </a:endParaRPr>
          </a:p>
        </p:txBody>
      </p:sp>
      <p:sp>
        <p:nvSpPr>
          <p:cNvPr id="5" name="AutoShape 2" descr="https://github.com/xamarin/design/blob/master/Logos/Hexagons/png/hexagon-white@2x.png?raw=tru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4" descr="https://github.com/xamarin/design/blob/master/Logos/Hexagons/png/hexagon-white@2x.png?raw=tru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6" descr="https://github.com/xamarin/design/blob/master/Logos/Hexagons/png/hexagon-white@2x.png?raw=true"/>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8" descr="https://github.com/xamarin/design/blob/master/Logos/Hexagons/png/hexagon-white@2x.png?raw=true"/>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TextBox 2"/>
          <p:cNvSpPr txBox="1">
            <a:spLocks noChangeArrowheads="1"/>
          </p:cNvSpPr>
          <p:nvPr/>
        </p:nvSpPr>
        <p:spPr bwMode="auto">
          <a:xfrm>
            <a:off x="266700" y="1475841"/>
            <a:ext cx="8558374" cy="60455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111026" tIns="55513" rIns="111026" bIns="55513">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just" eaLnBrk="1" hangingPunct="1"/>
            <a:r>
              <a:rPr lang="en-ZA" sz="3200" dirty="0">
                <a:solidFill>
                  <a:schemeClr val="bg1">
                    <a:lumMod val="50000"/>
                  </a:schemeClr>
                </a:solidFill>
                <a:latin typeface="Helvetica Light"/>
                <a:cs typeface="Helvetica Neue Light"/>
              </a:rPr>
              <a:t>Visual Studio</a:t>
            </a:r>
            <a:endParaRPr lang="en-US" sz="3200" dirty="0">
              <a:solidFill>
                <a:schemeClr val="bg1">
                  <a:lumMod val="50000"/>
                </a:schemeClr>
              </a:solidFill>
              <a:latin typeface="Helvetica Light"/>
              <a:cs typeface="Helvetica Neue Light"/>
            </a:endParaRPr>
          </a:p>
        </p:txBody>
      </p:sp>
      <p:sp>
        <p:nvSpPr>
          <p:cNvPr id="20" name="TextBox 2"/>
          <p:cNvSpPr txBox="1">
            <a:spLocks noChangeArrowheads="1"/>
          </p:cNvSpPr>
          <p:nvPr/>
        </p:nvSpPr>
        <p:spPr bwMode="auto">
          <a:xfrm>
            <a:off x="345145" y="2483177"/>
            <a:ext cx="3463013" cy="103544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111026" tIns="55513" rIns="111026" bIns="55513">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marL="342900" indent="-342900" eaLnBrk="1" hangingPunct="1">
              <a:buFont typeface="Arial" panose="020B0604020202020204" pitchFamily="34" charset="0"/>
              <a:buChar char="•"/>
            </a:pPr>
            <a:r>
              <a:rPr lang="en-ZA" sz="2000" dirty="0">
                <a:solidFill>
                  <a:schemeClr val="bg1">
                    <a:lumMod val="50000"/>
                  </a:schemeClr>
                </a:solidFill>
                <a:latin typeface="Helvetica Light"/>
                <a:cs typeface="Helvetica Neue Light"/>
              </a:rPr>
              <a:t>New iOS Simulator </a:t>
            </a:r>
          </a:p>
          <a:p>
            <a:pPr marL="342900" indent="-342900" eaLnBrk="1" hangingPunct="1">
              <a:buFont typeface="Arial" panose="020B0604020202020204" pitchFamily="34" charset="0"/>
              <a:buChar char="•"/>
            </a:pPr>
            <a:endParaRPr lang="en-ZA" sz="2000" dirty="0">
              <a:solidFill>
                <a:schemeClr val="bg1">
                  <a:lumMod val="50000"/>
                </a:schemeClr>
              </a:solidFill>
              <a:latin typeface="Helvetica Light"/>
              <a:cs typeface="Helvetica Neue Light"/>
            </a:endParaRPr>
          </a:p>
          <a:p>
            <a:pPr marL="342900" indent="-342900" eaLnBrk="1" hangingPunct="1">
              <a:buFont typeface="Arial" panose="020B0604020202020204" pitchFamily="34" charset="0"/>
              <a:buChar char="•"/>
            </a:pPr>
            <a:r>
              <a:rPr lang="en-ZA" sz="2000" dirty="0">
                <a:solidFill>
                  <a:schemeClr val="bg1">
                    <a:lumMod val="50000"/>
                  </a:schemeClr>
                </a:solidFill>
                <a:latin typeface="Helvetica Light"/>
                <a:cs typeface="Helvetica Neue Light"/>
              </a:rPr>
              <a:t>iOS USB remoting</a:t>
            </a:r>
            <a:endParaRPr lang="en-US" sz="2000" dirty="0">
              <a:solidFill>
                <a:schemeClr val="bg1">
                  <a:lumMod val="50000"/>
                </a:schemeClr>
              </a:solidFill>
              <a:latin typeface="Helvetica Light"/>
              <a:cs typeface="Helvetica Neue Light"/>
            </a:endParaRPr>
          </a:p>
        </p:txBody>
      </p:sp>
      <p:pic>
        <p:nvPicPr>
          <p:cNvPr id="3" name="Picture 2"/>
          <p:cNvPicPr>
            <a:picLocks noChangeAspect="1"/>
          </p:cNvPicPr>
          <p:nvPr/>
        </p:nvPicPr>
        <p:blipFill>
          <a:blip r:embed="rId3"/>
          <a:stretch>
            <a:fillRect/>
          </a:stretch>
        </p:blipFill>
        <p:spPr>
          <a:xfrm>
            <a:off x="3328018" y="1207979"/>
            <a:ext cx="5381442" cy="3027690"/>
          </a:xfrm>
          <a:prstGeom prst="rect">
            <a:avLst/>
          </a:prstGeom>
        </p:spPr>
      </p:pic>
    </p:spTree>
    <p:extLst>
      <p:ext uri="{BB962C8B-B14F-4D97-AF65-F5344CB8AC3E}">
        <p14:creationId xmlns:p14="http://schemas.microsoft.com/office/powerpoint/2010/main" val="997214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oAutofit/>
          </a:bodyPr>
          <a:lstStyle/>
          <a:p>
            <a:r>
              <a:rPr lang="en-US" dirty="0">
                <a:cs typeface="Helvetica" panose="020B0604020202020204" pitchFamily="34" charset="0"/>
              </a:rPr>
              <a:t>Keynote announcements…</a:t>
            </a:r>
            <a:endParaRPr lang="en-US" b="0" dirty="0">
              <a:cs typeface="Helvetica" panose="020B0604020202020204" pitchFamily="34" charset="0"/>
            </a:endParaRPr>
          </a:p>
        </p:txBody>
      </p:sp>
      <p:sp>
        <p:nvSpPr>
          <p:cNvPr id="5" name="AutoShape 2" descr="https://github.com/xamarin/design/blob/master/Logos/Hexagons/png/hexagon-white@2x.png?raw=tru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4" descr="https://github.com/xamarin/design/blob/master/Logos/Hexagons/png/hexagon-white@2x.png?raw=tru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6" descr="https://github.com/xamarin/design/blob/master/Logos/Hexagons/png/hexagon-white@2x.png?raw=true"/>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8" descr="https://github.com/xamarin/design/blob/master/Logos/Hexagons/png/hexagon-white@2x.png?raw=true"/>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TextBox 2"/>
          <p:cNvSpPr txBox="1">
            <a:spLocks noChangeArrowheads="1"/>
          </p:cNvSpPr>
          <p:nvPr/>
        </p:nvSpPr>
        <p:spPr bwMode="auto">
          <a:xfrm>
            <a:off x="99319" y="1329133"/>
            <a:ext cx="4652141" cy="60455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111026" tIns="55513" rIns="111026" bIns="55513">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just" eaLnBrk="1" hangingPunct="1"/>
            <a:r>
              <a:rPr lang="en-ZA" sz="3200" dirty="0" err="1">
                <a:solidFill>
                  <a:schemeClr val="bg1">
                    <a:lumMod val="50000"/>
                  </a:schemeClr>
                </a:solidFill>
                <a:latin typeface="Helvetica Light"/>
                <a:cs typeface="Helvetica Neue Light"/>
              </a:rPr>
              <a:t>Xamarin.Forms</a:t>
            </a:r>
            <a:r>
              <a:rPr lang="en-ZA" sz="3200" dirty="0">
                <a:solidFill>
                  <a:schemeClr val="bg1">
                    <a:lumMod val="50000"/>
                  </a:schemeClr>
                </a:solidFill>
                <a:latin typeface="Helvetica Light"/>
                <a:cs typeface="Helvetica Neue Light"/>
              </a:rPr>
              <a:t> Updates</a:t>
            </a:r>
            <a:endParaRPr lang="en-US" sz="3200" dirty="0">
              <a:solidFill>
                <a:schemeClr val="bg1">
                  <a:lumMod val="50000"/>
                </a:schemeClr>
              </a:solidFill>
              <a:latin typeface="Helvetica Light"/>
              <a:cs typeface="Helvetica Neue Light"/>
            </a:endParaRPr>
          </a:p>
        </p:txBody>
      </p:sp>
      <p:sp>
        <p:nvSpPr>
          <p:cNvPr id="20" name="TextBox 2"/>
          <p:cNvSpPr txBox="1">
            <a:spLocks noChangeArrowheads="1"/>
          </p:cNvSpPr>
          <p:nvPr/>
        </p:nvSpPr>
        <p:spPr bwMode="auto">
          <a:xfrm>
            <a:off x="307976" y="2170111"/>
            <a:ext cx="4443486" cy="195877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111026" tIns="55513" rIns="111026" bIns="55513">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marL="342900" indent="-342900" eaLnBrk="1" hangingPunct="1">
              <a:buFont typeface="Arial" panose="020B0604020202020204" pitchFamily="34" charset="0"/>
              <a:buChar char="•"/>
            </a:pPr>
            <a:r>
              <a:rPr lang="en-ZA" sz="2000" dirty="0">
                <a:solidFill>
                  <a:schemeClr val="bg1">
                    <a:lumMod val="50000"/>
                  </a:schemeClr>
                </a:solidFill>
                <a:latin typeface="Helvetica Light"/>
                <a:cs typeface="Helvetica Neue Light"/>
              </a:rPr>
              <a:t>Themes</a:t>
            </a:r>
          </a:p>
          <a:p>
            <a:pPr marL="342900" indent="-342900" eaLnBrk="1" hangingPunct="1">
              <a:buFont typeface="Arial" panose="020B0604020202020204" pitchFamily="34" charset="0"/>
              <a:buChar char="•"/>
            </a:pPr>
            <a:r>
              <a:rPr lang="en-ZA" sz="2000" dirty="0" err="1">
                <a:solidFill>
                  <a:schemeClr val="bg1">
                    <a:lumMod val="50000"/>
                  </a:schemeClr>
                </a:solidFill>
                <a:latin typeface="Helvetica Light"/>
                <a:cs typeface="Helvetica Neue Light"/>
              </a:rPr>
              <a:t>DataPages</a:t>
            </a:r>
            <a:endParaRPr lang="en-ZA" sz="2000" dirty="0">
              <a:solidFill>
                <a:schemeClr val="bg1">
                  <a:lumMod val="50000"/>
                </a:schemeClr>
              </a:solidFill>
              <a:latin typeface="Helvetica Light"/>
              <a:cs typeface="Helvetica Neue Light"/>
            </a:endParaRPr>
          </a:p>
          <a:p>
            <a:pPr marL="342900" indent="-342900" eaLnBrk="1" hangingPunct="1">
              <a:buFont typeface="Arial" panose="020B0604020202020204" pitchFamily="34" charset="0"/>
              <a:buChar char="•"/>
            </a:pPr>
            <a:r>
              <a:rPr lang="en-ZA" sz="2000" dirty="0">
                <a:solidFill>
                  <a:schemeClr val="bg1">
                    <a:lumMod val="50000"/>
                  </a:schemeClr>
                </a:solidFill>
                <a:latin typeface="Helvetica Light"/>
                <a:cs typeface="Helvetica Neue Light"/>
              </a:rPr>
              <a:t>URL Navigation</a:t>
            </a:r>
          </a:p>
          <a:p>
            <a:pPr marL="342900" indent="-342900" eaLnBrk="1" hangingPunct="1">
              <a:buFont typeface="Arial" panose="020B0604020202020204" pitchFamily="34" charset="0"/>
              <a:buChar char="•"/>
            </a:pPr>
            <a:r>
              <a:rPr lang="en-ZA" sz="2000" dirty="0">
                <a:solidFill>
                  <a:schemeClr val="bg1">
                    <a:lumMod val="50000"/>
                  </a:schemeClr>
                </a:solidFill>
                <a:latin typeface="Helvetica Light"/>
                <a:cs typeface="Helvetica Neue Light"/>
              </a:rPr>
              <a:t>Embedded Platform-Specific Controls </a:t>
            </a:r>
          </a:p>
          <a:p>
            <a:pPr marL="342900" indent="-342900" eaLnBrk="1" hangingPunct="1">
              <a:buFont typeface="Arial" panose="020B0604020202020204" pitchFamily="34" charset="0"/>
              <a:buChar char="•"/>
            </a:pPr>
            <a:r>
              <a:rPr lang="en-ZA" sz="2000" dirty="0" err="1">
                <a:solidFill>
                  <a:schemeClr val="bg1">
                    <a:lumMod val="50000"/>
                  </a:schemeClr>
                </a:solidFill>
                <a:latin typeface="Helvetica Light"/>
                <a:cs typeface="Helvetica Neue Light"/>
              </a:rPr>
              <a:t>Xamarin.Forms</a:t>
            </a:r>
            <a:r>
              <a:rPr lang="en-ZA" sz="2000" dirty="0">
                <a:solidFill>
                  <a:schemeClr val="bg1">
                    <a:lumMod val="50000"/>
                  </a:schemeClr>
                </a:solidFill>
                <a:latin typeface="Helvetica Light"/>
                <a:cs typeface="Helvetica Neue Light"/>
              </a:rPr>
              <a:t> Previewer</a:t>
            </a:r>
            <a:endParaRPr lang="en-US" sz="2000" dirty="0">
              <a:solidFill>
                <a:schemeClr val="bg1">
                  <a:lumMod val="50000"/>
                </a:schemeClr>
              </a:solidFill>
              <a:latin typeface="Helvetica Light"/>
              <a:cs typeface="Helvetica Neue Light"/>
            </a:endParaRPr>
          </a:p>
        </p:txBody>
      </p:sp>
      <p:pic>
        <p:nvPicPr>
          <p:cNvPr id="3" name="Picture 2"/>
          <p:cNvPicPr>
            <a:picLocks noChangeAspect="1"/>
          </p:cNvPicPr>
          <p:nvPr/>
        </p:nvPicPr>
        <p:blipFill>
          <a:blip r:embed="rId3"/>
          <a:stretch>
            <a:fillRect/>
          </a:stretch>
        </p:blipFill>
        <p:spPr>
          <a:xfrm>
            <a:off x="4751461" y="1039813"/>
            <a:ext cx="3940595" cy="3027690"/>
          </a:xfrm>
          <a:prstGeom prst="rect">
            <a:avLst/>
          </a:prstGeom>
        </p:spPr>
      </p:pic>
    </p:spTree>
    <p:extLst>
      <p:ext uri="{BB962C8B-B14F-4D97-AF65-F5344CB8AC3E}">
        <p14:creationId xmlns:p14="http://schemas.microsoft.com/office/powerpoint/2010/main" val="34993708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oAutofit/>
          </a:bodyPr>
          <a:lstStyle/>
          <a:p>
            <a:r>
              <a:rPr lang="en-US" dirty="0">
                <a:cs typeface="Helvetica" panose="020B0604020202020204" pitchFamily="34" charset="0"/>
              </a:rPr>
              <a:t>Keynote highlights (hidden)…</a:t>
            </a:r>
            <a:endParaRPr lang="en-US" b="0" dirty="0">
              <a:cs typeface="Helvetica" panose="020B0604020202020204" pitchFamily="34" charset="0"/>
            </a:endParaRPr>
          </a:p>
        </p:txBody>
      </p:sp>
      <p:sp>
        <p:nvSpPr>
          <p:cNvPr id="5" name="AutoShape 2" descr="https://github.com/xamarin/design/blob/master/Logos/Hexagons/png/hexagon-white@2x.png?raw=tru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4" descr="https://github.com/xamarin/design/blob/master/Logos/Hexagons/png/hexagon-white@2x.png?raw=tru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6" descr="https://github.com/xamarin/design/blob/master/Logos/Hexagons/png/hexagon-white@2x.png?raw=true"/>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8" descr="https://github.com/xamarin/design/blob/master/Logos/Hexagons/png/hexagon-white@2x.png?raw=true"/>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TextBox 2"/>
          <p:cNvSpPr txBox="1">
            <a:spLocks noChangeArrowheads="1"/>
          </p:cNvSpPr>
          <p:nvPr/>
        </p:nvSpPr>
        <p:spPr bwMode="auto">
          <a:xfrm>
            <a:off x="266699" y="907247"/>
            <a:ext cx="8110045" cy="60455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111026" tIns="55513" rIns="111026" bIns="55513">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just" eaLnBrk="1" hangingPunct="1"/>
            <a:r>
              <a:rPr lang="en-US" sz="3200" dirty="0">
                <a:solidFill>
                  <a:schemeClr val="bg1">
                    <a:lumMod val="50000"/>
                  </a:schemeClr>
                </a:solidFill>
                <a:latin typeface="Helvetica Light"/>
                <a:cs typeface="Helvetica Neue Light"/>
              </a:rPr>
              <a:t>Xamarin Forms Previewer in Visual Studio</a:t>
            </a:r>
          </a:p>
        </p:txBody>
      </p:sp>
      <p:pic>
        <p:nvPicPr>
          <p:cNvPr id="4" name="Picture 3"/>
          <p:cNvPicPr>
            <a:picLocks noChangeAspect="1"/>
          </p:cNvPicPr>
          <p:nvPr/>
        </p:nvPicPr>
        <p:blipFill>
          <a:blip r:embed="rId3"/>
          <a:stretch>
            <a:fillRect/>
          </a:stretch>
        </p:blipFill>
        <p:spPr>
          <a:xfrm>
            <a:off x="1433993" y="1511800"/>
            <a:ext cx="6130429" cy="3449083"/>
          </a:xfrm>
          <a:prstGeom prst="rect">
            <a:avLst/>
          </a:prstGeom>
        </p:spPr>
      </p:pic>
    </p:spTree>
    <p:extLst>
      <p:ext uri="{BB962C8B-B14F-4D97-AF65-F5344CB8AC3E}">
        <p14:creationId xmlns:p14="http://schemas.microsoft.com/office/powerpoint/2010/main" val="37993700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oAutofit/>
          </a:bodyPr>
          <a:lstStyle/>
          <a:p>
            <a:r>
              <a:rPr lang="en-US" dirty="0">
                <a:cs typeface="Helvetica" panose="020B0604020202020204" pitchFamily="34" charset="0"/>
              </a:rPr>
              <a:t>Keynote highlights…</a:t>
            </a:r>
            <a:endParaRPr lang="en-US" b="0" dirty="0">
              <a:cs typeface="Helvetica" panose="020B0604020202020204" pitchFamily="34" charset="0"/>
            </a:endParaRPr>
          </a:p>
        </p:txBody>
      </p:sp>
      <p:sp>
        <p:nvSpPr>
          <p:cNvPr id="5" name="AutoShape 2" descr="https://github.com/xamarin/design/blob/master/Logos/Hexagons/png/hexagon-white@2x.png?raw=tru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4" descr="https://github.com/xamarin/design/blob/master/Logos/Hexagons/png/hexagon-white@2x.png?raw=tru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6" descr="https://github.com/xamarin/design/blob/master/Logos/Hexagons/png/hexagon-white@2x.png?raw=true"/>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8" descr="https://github.com/xamarin/design/blob/master/Logos/Hexagons/png/hexagon-white@2x.png?raw=true"/>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TextBox 2"/>
          <p:cNvSpPr txBox="1">
            <a:spLocks noChangeArrowheads="1"/>
          </p:cNvSpPr>
          <p:nvPr/>
        </p:nvSpPr>
        <p:spPr bwMode="auto">
          <a:xfrm>
            <a:off x="266700" y="1475841"/>
            <a:ext cx="8558374" cy="60455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111026" tIns="55513" rIns="111026" bIns="55513">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just" eaLnBrk="1" hangingPunct="1"/>
            <a:r>
              <a:rPr lang="en-ZA" sz="3200" dirty="0">
                <a:solidFill>
                  <a:schemeClr val="bg1">
                    <a:lumMod val="50000"/>
                  </a:schemeClr>
                </a:solidFill>
                <a:latin typeface="Helvetica Light"/>
                <a:cs typeface="Helvetica Neue Light"/>
              </a:rPr>
              <a:t>Workbooks</a:t>
            </a:r>
            <a:endParaRPr lang="en-US" sz="3200" dirty="0">
              <a:solidFill>
                <a:schemeClr val="bg1">
                  <a:lumMod val="50000"/>
                </a:schemeClr>
              </a:solidFill>
              <a:latin typeface="Helvetica Light"/>
              <a:cs typeface="Helvetica Neue Light"/>
            </a:endParaRPr>
          </a:p>
        </p:txBody>
      </p:sp>
      <p:sp>
        <p:nvSpPr>
          <p:cNvPr id="20" name="TextBox 2"/>
          <p:cNvSpPr txBox="1">
            <a:spLocks noChangeArrowheads="1"/>
          </p:cNvSpPr>
          <p:nvPr/>
        </p:nvSpPr>
        <p:spPr bwMode="auto">
          <a:xfrm>
            <a:off x="307976" y="2170111"/>
            <a:ext cx="4526784" cy="195877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111026" tIns="55513" rIns="111026" bIns="55513">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marL="342900" indent="-342900" eaLnBrk="1" hangingPunct="1">
              <a:buFont typeface="Arial" panose="020B0604020202020204" pitchFamily="34" charset="0"/>
              <a:buChar char="•"/>
            </a:pPr>
            <a:r>
              <a:rPr lang="en-ZA" sz="2000" dirty="0">
                <a:solidFill>
                  <a:schemeClr val="bg1">
                    <a:lumMod val="50000"/>
                  </a:schemeClr>
                </a:solidFill>
                <a:latin typeface="Helvetica Light"/>
                <a:cs typeface="Helvetica Neue Light"/>
              </a:rPr>
              <a:t>Workbooks are live code documents</a:t>
            </a:r>
          </a:p>
          <a:p>
            <a:pPr marL="342900" indent="-342900" eaLnBrk="1" hangingPunct="1">
              <a:buFont typeface="Arial" panose="020B0604020202020204" pitchFamily="34" charset="0"/>
              <a:buChar char="•"/>
            </a:pPr>
            <a:endParaRPr lang="en-ZA" sz="2000" dirty="0">
              <a:solidFill>
                <a:schemeClr val="bg1">
                  <a:lumMod val="50000"/>
                </a:schemeClr>
              </a:solidFill>
              <a:latin typeface="Helvetica Light"/>
              <a:cs typeface="Helvetica Neue Light"/>
            </a:endParaRPr>
          </a:p>
          <a:p>
            <a:pPr marL="342900" indent="-342900" eaLnBrk="1" hangingPunct="1">
              <a:buFont typeface="Arial" panose="020B0604020202020204" pitchFamily="34" charset="0"/>
              <a:buChar char="•"/>
            </a:pPr>
            <a:r>
              <a:rPr lang="en-ZA" sz="2000" dirty="0">
                <a:solidFill>
                  <a:schemeClr val="bg1">
                    <a:lumMod val="50000"/>
                  </a:schemeClr>
                </a:solidFill>
                <a:latin typeface="Helvetica Light"/>
                <a:cs typeface="Helvetica Neue Light"/>
              </a:rPr>
              <a:t>Great for experimenting, teaching, training, or exploring mobile development in C#. </a:t>
            </a:r>
            <a:endParaRPr lang="en-US" sz="2000" dirty="0">
              <a:solidFill>
                <a:schemeClr val="bg1">
                  <a:lumMod val="50000"/>
                </a:schemeClr>
              </a:solidFill>
              <a:latin typeface="Helvetica Light"/>
              <a:cs typeface="Helvetica Neue Light"/>
            </a:endParaRPr>
          </a:p>
        </p:txBody>
      </p:sp>
      <p:pic>
        <p:nvPicPr>
          <p:cNvPr id="3" name="Picture 2"/>
          <p:cNvPicPr>
            <a:picLocks noChangeAspect="1"/>
          </p:cNvPicPr>
          <p:nvPr/>
        </p:nvPicPr>
        <p:blipFill>
          <a:blip r:embed="rId3"/>
          <a:stretch>
            <a:fillRect/>
          </a:stretch>
        </p:blipFill>
        <p:spPr>
          <a:xfrm>
            <a:off x="4992320" y="1002208"/>
            <a:ext cx="3832754" cy="2156372"/>
          </a:xfrm>
          <a:prstGeom prst="rect">
            <a:avLst/>
          </a:prstGeom>
        </p:spPr>
      </p:pic>
    </p:spTree>
    <p:extLst>
      <p:ext uri="{BB962C8B-B14F-4D97-AF65-F5344CB8AC3E}">
        <p14:creationId xmlns:p14="http://schemas.microsoft.com/office/powerpoint/2010/main" val="30097157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oAutofit/>
          </a:bodyPr>
          <a:lstStyle/>
          <a:p>
            <a:r>
              <a:rPr lang="en-US" dirty="0">
                <a:cs typeface="Helvetica" panose="020B0604020202020204" pitchFamily="34" charset="0"/>
              </a:rPr>
              <a:t>Workbooks</a:t>
            </a:r>
            <a:endParaRPr lang="en-US" b="0" dirty="0">
              <a:cs typeface="Helvetica" panose="020B0604020202020204" pitchFamily="34" charset="0"/>
            </a:endParaRPr>
          </a:p>
        </p:txBody>
      </p:sp>
      <p:sp>
        <p:nvSpPr>
          <p:cNvPr id="5" name="AutoShape 2" descr="https://github.com/xamarin/design/blob/master/Logos/Hexagons/png/hexagon-white@2x.png?raw=tru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4" descr="https://github.com/xamarin/design/blob/master/Logos/Hexagons/png/hexagon-white@2x.png?raw=tru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6" descr="https://github.com/xamarin/design/blob/master/Logos/Hexagons/png/hexagon-white@2x.png?raw=true"/>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8" descr="https://github.com/xamarin/design/blob/master/Logos/Hexagons/png/hexagon-white@2x.png?raw=true"/>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 name="Picture 3"/>
          <p:cNvPicPr>
            <a:picLocks noChangeAspect="1"/>
          </p:cNvPicPr>
          <p:nvPr/>
        </p:nvPicPr>
        <p:blipFill>
          <a:blip r:embed="rId3"/>
          <a:stretch>
            <a:fillRect/>
          </a:stretch>
        </p:blipFill>
        <p:spPr>
          <a:xfrm>
            <a:off x="765175" y="779048"/>
            <a:ext cx="7956331" cy="4214517"/>
          </a:xfrm>
          <a:prstGeom prst="rect">
            <a:avLst/>
          </a:prstGeom>
        </p:spPr>
      </p:pic>
    </p:spTree>
    <p:extLst>
      <p:ext uri="{BB962C8B-B14F-4D97-AF65-F5344CB8AC3E}">
        <p14:creationId xmlns:p14="http://schemas.microsoft.com/office/powerpoint/2010/main" val="40456674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oAutofit/>
          </a:bodyPr>
          <a:lstStyle/>
          <a:p>
            <a:r>
              <a:rPr lang="en-US" dirty="0">
                <a:cs typeface="Helvetica" panose="020B0604020202020204" pitchFamily="34" charset="0"/>
              </a:rPr>
              <a:t>Keynote highlights…</a:t>
            </a:r>
            <a:endParaRPr lang="en-US" b="0" dirty="0">
              <a:cs typeface="Helvetica" panose="020B0604020202020204" pitchFamily="34" charset="0"/>
            </a:endParaRPr>
          </a:p>
        </p:txBody>
      </p:sp>
      <p:sp>
        <p:nvSpPr>
          <p:cNvPr id="5" name="AutoShape 2" descr="https://github.com/xamarin/design/blob/master/Logos/Hexagons/png/hexagon-white@2x.png?raw=tru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4" descr="https://github.com/xamarin/design/blob/master/Logos/Hexagons/png/hexagon-white@2x.png?raw=tru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6" descr="https://github.com/xamarin/design/blob/master/Logos/Hexagons/png/hexagon-white@2x.png?raw=true"/>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8" descr="https://github.com/xamarin/design/blob/master/Logos/Hexagons/png/hexagon-white@2x.png?raw=true"/>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TextBox 2"/>
          <p:cNvSpPr txBox="1">
            <a:spLocks noChangeArrowheads="1"/>
          </p:cNvSpPr>
          <p:nvPr/>
        </p:nvSpPr>
        <p:spPr bwMode="auto">
          <a:xfrm>
            <a:off x="266700" y="828159"/>
            <a:ext cx="8558374" cy="60455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111026" tIns="55513" rIns="111026" bIns="55513">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just" eaLnBrk="1" hangingPunct="1"/>
            <a:r>
              <a:rPr lang="en-ZA" sz="3200" dirty="0">
                <a:solidFill>
                  <a:schemeClr val="bg1">
                    <a:lumMod val="50000"/>
                  </a:schemeClr>
                </a:solidFill>
                <a:latin typeface="Helvetica Light"/>
                <a:cs typeface="Helvetica Neue Light"/>
              </a:rPr>
              <a:t>The Mobile-Optimized Development Lifecycle</a:t>
            </a:r>
            <a:endParaRPr lang="en-US" sz="3200" dirty="0">
              <a:solidFill>
                <a:schemeClr val="bg1">
                  <a:lumMod val="50000"/>
                </a:schemeClr>
              </a:solidFill>
              <a:latin typeface="Helvetica Light"/>
              <a:cs typeface="Helvetica Neue Light"/>
            </a:endParaRPr>
          </a:p>
        </p:txBody>
      </p:sp>
      <p:sp>
        <p:nvSpPr>
          <p:cNvPr id="20" name="TextBox 2"/>
          <p:cNvSpPr txBox="1">
            <a:spLocks noChangeArrowheads="1"/>
          </p:cNvSpPr>
          <p:nvPr/>
        </p:nvSpPr>
        <p:spPr bwMode="auto">
          <a:xfrm>
            <a:off x="287337" y="1801281"/>
            <a:ext cx="4431808" cy="26974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111026" tIns="55513" rIns="111026" bIns="55513">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marL="342900" indent="-342900" eaLnBrk="1" hangingPunct="1">
              <a:buFont typeface="Arial" panose="020B0604020202020204" pitchFamily="34" charset="0"/>
              <a:buChar char="•"/>
            </a:pPr>
            <a:r>
              <a:rPr lang="en-ZA" sz="2000" dirty="0">
                <a:solidFill>
                  <a:schemeClr val="bg1">
                    <a:lumMod val="50000"/>
                  </a:schemeClr>
                </a:solidFill>
                <a:latin typeface="Helvetica Light"/>
                <a:cs typeface="Helvetica Neue Light"/>
              </a:rPr>
              <a:t>Test Cloud Live</a:t>
            </a:r>
          </a:p>
          <a:p>
            <a:pPr marL="342900" indent="-342900" eaLnBrk="1" hangingPunct="1">
              <a:buFont typeface="Arial" panose="020B0604020202020204" pitchFamily="34" charset="0"/>
              <a:buChar char="•"/>
            </a:pPr>
            <a:endParaRPr lang="en-ZA" sz="2000" dirty="0">
              <a:solidFill>
                <a:schemeClr val="bg1">
                  <a:lumMod val="50000"/>
                </a:schemeClr>
              </a:solidFill>
              <a:latin typeface="Helvetica Light"/>
              <a:cs typeface="Helvetica Neue Light"/>
            </a:endParaRPr>
          </a:p>
          <a:p>
            <a:pPr marL="342900" indent="-342900" eaLnBrk="1" hangingPunct="1">
              <a:buFont typeface="Arial" panose="020B0604020202020204" pitchFamily="34" charset="0"/>
              <a:buChar char="•"/>
            </a:pPr>
            <a:r>
              <a:rPr lang="en-ZA" sz="2000" dirty="0">
                <a:solidFill>
                  <a:schemeClr val="bg1">
                    <a:lumMod val="50000"/>
                  </a:schemeClr>
                </a:solidFill>
                <a:latin typeface="Helvetica Light"/>
                <a:cs typeface="Helvetica Neue Light"/>
              </a:rPr>
              <a:t>Xamarin Test Recorder for Visual Studio</a:t>
            </a:r>
          </a:p>
          <a:p>
            <a:pPr eaLnBrk="1" hangingPunct="1"/>
            <a:br>
              <a:rPr lang="en-ZA" sz="2000" dirty="0">
                <a:solidFill>
                  <a:schemeClr val="bg1">
                    <a:lumMod val="50000"/>
                  </a:schemeClr>
                </a:solidFill>
                <a:latin typeface="Helvetica Light"/>
                <a:cs typeface="Helvetica Neue Light"/>
              </a:rPr>
            </a:br>
            <a:endParaRPr lang="en-ZA" sz="800" dirty="0">
              <a:solidFill>
                <a:schemeClr val="bg1">
                  <a:lumMod val="50000"/>
                </a:schemeClr>
              </a:solidFill>
              <a:latin typeface="Helvetica Light"/>
              <a:cs typeface="Helvetica Neue Light"/>
            </a:endParaRPr>
          </a:p>
          <a:p>
            <a:pPr marL="342900" indent="-342900" eaLnBrk="1" hangingPunct="1">
              <a:buFont typeface="Arial" panose="020B0604020202020204" pitchFamily="34" charset="0"/>
              <a:buChar char="•"/>
            </a:pPr>
            <a:r>
              <a:rPr lang="en-ZA" sz="2000" dirty="0">
                <a:solidFill>
                  <a:schemeClr val="bg1">
                    <a:lumMod val="50000"/>
                  </a:schemeClr>
                </a:solidFill>
                <a:latin typeface="Helvetica Light"/>
                <a:cs typeface="Helvetica Neue Light"/>
              </a:rPr>
              <a:t>Deliver, Monitor, Iterate:</a:t>
            </a:r>
            <a:br>
              <a:rPr lang="en-ZA" sz="2000" dirty="0">
                <a:solidFill>
                  <a:schemeClr val="bg1">
                    <a:lumMod val="50000"/>
                  </a:schemeClr>
                </a:solidFill>
                <a:latin typeface="Helvetica Light"/>
                <a:cs typeface="Helvetica Neue Light"/>
              </a:rPr>
            </a:br>
            <a:br>
              <a:rPr lang="en-ZA" sz="800" dirty="0">
                <a:solidFill>
                  <a:schemeClr val="bg1">
                    <a:lumMod val="50000"/>
                  </a:schemeClr>
                </a:solidFill>
                <a:latin typeface="Helvetica Light"/>
                <a:cs typeface="Helvetica Neue Light"/>
              </a:rPr>
            </a:br>
            <a:r>
              <a:rPr lang="en-ZA" sz="800" dirty="0">
                <a:solidFill>
                  <a:schemeClr val="bg1">
                    <a:lumMod val="50000"/>
                  </a:schemeClr>
                </a:solidFill>
                <a:latin typeface="Helvetica Light"/>
                <a:cs typeface="Helvetica Neue Light"/>
              </a:rPr>
              <a:t>	</a:t>
            </a:r>
            <a:r>
              <a:rPr lang="en-ZA" sz="1600" dirty="0">
                <a:solidFill>
                  <a:schemeClr val="bg1">
                    <a:lumMod val="50000"/>
                  </a:schemeClr>
                </a:solidFill>
                <a:latin typeface="Helvetica Light"/>
                <a:cs typeface="Helvetica Neue Light"/>
              </a:rPr>
              <a:t>Xamarin Insights and </a:t>
            </a:r>
            <a:r>
              <a:rPr lang="en-ZA" sz="1600" dirty="0" err="1">
                <a:solidFill>
                  <a:schemeClr val="bg1">
                    <a:lumMod val="50000"/>
                  </a:schemeClr>
                </a:solidFill>
                <a:latin typeface="Helvetica Light"/>
                <a:cs typeface="Helvetica Neue Light"/>
              </a:rPr>
              <a:t>HockeyApp</a:t>
            </a:r>
            <a:r>
              <a:rPr lang="en-ZA" sz="1600" dirty="0">
                <a:solidFill>
                  <a:schemeClr val="bg1">
                    <a:lumMod val="50000"/>
                  </a:schemeClr>
                </a:solidFill>
                <a:latin typeface="Helvetica Light"/>
                <a:cs typeface="Helvetica Neue Light"/>
              </a:rPr>
              <a:t> are joining</a:t>
            </a:r>
          </a:p>
        </p:txBody>
      </p:sp>
      <p:pic>
        <p:nvPicPr>
          <p:cNvPr id="3" name="Picture 2"/>
          <p:cNvPicPr>
            <a:picLocks noChangeAspect="1"/>
          </p:cNvPicPr>
          <p:nvPr/>
        </p:nvPicPr>
        <p:blipFill>
          <a:blip r:embed="rId3"/>
          <a:stretch>
            <a:fillRect/>
          </a:stretch>
        </p:blipFill>
        <p:spPr>
          <a:xfrm>
            <a:off x="4545887" y="1801281"/>
            <a:ext cx="4134077" cy="2328864"/>
          </a:xfrm>
          <a:prstGeom prst="rect">
            <a:avLst/>
          </a:prstGeom>
        </p:spPr>
      </p:pic>
    </p:spTree>
    <p:extLst>
      <p:ext uri="{BB962C8B-B14F-4D97-AF65-F5344CB8AC3E}">
        <p14:creationId xmlns:p14="http://schemas.microsoft.com/office/powerpoint/2010/main" val="27125022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oAutofit/>
          </a:bodyPr>
          <a:lstStyle/>
          <a:p>
            <a:r>
              <a:rPr lang="en-US" dirty="0">
                <a:cs typeface="Helvetica" panose="020B0604020202020204" pitchFamily="34" charset="0"/>
              </a:rPr>
              <a:t>Xamarin and Microsoft</a:t>
            </a:r>
            <a:endParaRPr lang="en-US" b="0" dirty="0">
              <a:cs typeface="Helvetica" panose="020B0604020202020204" pitchFamily="34" charset="0"/>
            </a:endParaRPr>
          </a:p>
        </p:txBody>
      </p:sp>
      <p:sp>
        <p:nvSpPr>
          <p:cNvPr id="5" name="AutoShape 2" descr="https://github.com/xamarin/design/blob/master/Logos/Hexagons/png/hexagon-white@2x.png?raw=tru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4" descr="https://github.com/xamarin/design/blob/master/Logos/Hexagons/png/hexagon-white@2x.png?raw=tru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6" descr="https://github.com/xamarin/design/blob/master/Logos/Hexagons/png/hexagon-white@2x.png?raw=true"/>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8" descr="https://github.com/xamarin/design/blob/master/Logos/Hexagons/png/hexagon-white@2x.png?raw=true"/>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TextBox 2"/>
          <p:cNvSpPr txBox="1">
            <a:spLocks noChangeArrowheads="1"/>
          </p:cNvSpPr>
          <p:nvPr/>
        </p:nvSpPr>
        <p:spPr bwMode="auto">
          <a:xfrm>
            <a:off x="287337" y="1432712"/>
            <a:ext cx="2277187" cy="183565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111026" tIns="55513" rIns="111026" bIns="55513">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marL="342900" indent="-342900" eaLnBrk="1" hangingPunct="1">
              <a:buFont typeface="Arial" panose="020B0604020202020204" pitchFamily="34" charset="0"/>
              <a:buChar char="•"/>
            </a:pPr>
            <a:r>
              <a:rPr lang="en-ZA" sz="2800" dirty="0">
                <a:solidFill>
                  <a:schemeClr val="bg1">
                    <a:lumMod val="50000"/>
                  </a:schemeClr>
                </a:solidFill>
                <a:latin typeface="Helvetica Light"/>
                <a:cs typeface="Helvetica Neue Light"/>
              </a:rPr>
              <a:t>X</a:t>
            </a:r>
            <a:r>
              <a:rPr lang="en-ZA" sz="2000" dirty="0">
                <a:solidFill>
                  <a:schemeClr val="bg1">
                    <a:lumMod val="50000"/>
                  </a:schemeClr>
                </a:solidFill>
                <a:latin typeface="Helvetica Light"/>
                <a:cs typeface="Helvetica Neue Light"/>
              </a:rPr>
              <a:t>amarin</a:t>
            </a:r>
          </a:p>
          <a:p>
            <a:pPr marL="342900" indent="-342900" eaLnBrk="1" hangingPunct="1">
              <a:buFont typeface="Arial" panose="020B0604020202020204" pitchFamily="34" charset="0"/>
              <a:buChar char="•"/>
            </a:pPr>
            <a:r>
              <a:rPr lang="en-US" sz="2800" dirty="0">
                <a:solidFill>
                  <a:schemeClr val="bg1">
                    <a:lumMod val="50000"/>
                  </a:schemeClr>
                </a:solidFill>
                <a:latin typeface="Helvetica Light"/>
                <a:cs typeface="Helvetica Neue Light"/>
              </a:rPr>
              <a:t>A</a:t>
            </a:r>
            <a:r>
              <a:rPr lang="en-US" sz="2000" dirty="0">
                <a:solidFill>
                  <a:schemeClr val="bg1">
                    <a:lumMod val="50000"/>
                  </a:schemeClr>
                </a:solidFill>
                <a:latin typeface="Helvetica Light"/>
                <a:cs typeface="Helvetica Neue Light"/>
              </a:rPr>
              <a:t>nd</a:t>
            </a:r>
          </a:p>
          <a:p>
            <a:pPr marL="342900" indent="-342900" eaLnBrk="1" hangingPunct="1">
              <a:buFont typeface="Arial" panose="020B0604020202020204" pitchFamily="34" charset="0"/>
              <a:buChar char="•"/>
            </a:pPr>
            <a:r>
              <a:rPr lang="en-US" sz="2800" dirty="0">
                <a:solidFill>
                  <a:schemeClr val="bg1">
                    <a:lumMod val="50000"/>
                  </a:schemeClr>
                </a:solidFill>
                <a:latin typeface="Helvetica Light"/>
                <a:cs typeface="Helvetica Neue Light"/>
              </a:rPr>
              <a:t>M</a:t>
            </a:r>
            <a:r>
              <a:rPr lang="en-US" sz="2000" dirty="0">
                <a:solidFill>
                  <a:schemeClr val="bg1">
                    <a:lumMod val="50000"/>
                  </a:schemeClr>
                </a:solidFill>
                <a:latin typeface="Helvetica Light"/>
                <a:cs typeface="Helvetica Neue Light"/>
              </a:rPr>
              <a:t>icrosoft </a:t>
            </a:r>
          </a:p>
          <a:p>
            <a:pPr marL="342900" indent="-342900" eaLnBrk="1" hangingPunct="1">
              <a:buFont typeface="Arial" panose="020B0604020202020204" pitchFamily="34" charset="0"/>
              <a:buChar char="•"/>
            </a:pPr>
            <a:r>
              <a:rPr lang="en-US" sz="2800" dirty="0">
                <a:solidFill>
                  <a:schemeClr val="bg1">
                    <a:lumMod val="50000"/>
                  </a:schemeClr>
                </a:solidFill>
                <a:latin typeface="Helvetica Light"/>
                <a:cs typeface="Helvetica Neue Light"/>
              </a:rPr>
              <a:t>L</a:t>
            </a:r>
            <a:r>
              <a:rPr lang="en-US" sz="2000" dirty="0">
                <a:solidFill>
                  <a:schemeClr val="bg1">
                    <a:lumMod val="50000"/>
                  </a:schemeClr>
                </a:solidFill>
                <a:latin typeface="Helvetica Light"/>
                <a:cs typeface="Helvetica Neue Light"/>
              </a:rPr>
              <a:t>ove</a:t>
            </a:r>
            <a:endParaRPr lang="en-ZA" sz="1600" dirty="0">
              <a:solidFill>
                <a:schemeClr val="bg1">
                  <a:lumMod val="50000"/>
                </a:schemeClr>
              </a:solidFill>
              <a:latin typeface="Helvetica Light"/>
              <a:cs typeface="Helvetica Neue Light"/>
            </a:endParaRPr>
          </a:p>
        </p:txBody>
      </p:sp>
      <p:pic>
        <p:nvPicPr>
          <p:cNvPr id="4" name="Picture 3"/>
          <p:cNvPicPr>
            <a:picLocks noChangeAspect="1"/>
          </p:cNvPicPr>
          <p:nvPr/>
        </p:nvPicPr>
        <p:blipFill>
          <a:blip r:embed="rId3"/>
          <a:stretch>
            <a:fillRect/>
          </a:stretch>
        </p:blipFill>
        <p:spPr>
          <a:xfrm>
            <a:off x="2978574" y="1122166"/>
            <a:ext cx="5702096" cy="3208095"/>
          </a:xfrm>
          <a:prstGeom prst="rect">
            <a:avLst/>
          </a:prstGeom>
        </p:spPr>
      </p:pic>
    </p:spTree>
    <p:extLst>
      <p:ext uri="{BB962C8B-B14F-4D97-AF65-F5344CB8AC3E}">
        <p14:creationId xmlns:p14="http://schemas.microsoft.com/office/powerpoint/2010/main" val="15338382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oAutofit/>
          </a:bodyPr>
          <a:lstStyle/>
          <a:p>
            <a:r>
              <a:rPr lang="en-US" dirty="0">
                <a:cs typeface="Helvetica" panose="020B0604020202020204" pitchFamily="34" charset="0"/>
              </a:rPr>
              <a:t>Xamarin and Microsoft</a:t>
            </a:r>
            <a:endParaRPr lang="en-US" b="0" dirty="0">
              <a:cs typeface="Helvetica" panose="020B0604020202020204" pitchFamily="34" charset="0"/>
            </a:endParaRPr>
          </a:p>
        </p:txBody>
      </p:sp>
      <p:sp>
        <p:nvSpPr>
          <p:cNvPr id="5" name="AutoShape 2" descr="https://github.com/xamarin/design/blob/master/Logos/Hexagons/png/hexagon-white@2x.png?raw=tru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4" descr="https://github.com/xamarin/design/blob/master/Logos/Hexagons/png/hexagon-white@2x.png?raw=tru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6" descr="https://github.com/xamarin/design/blob/master/Logos/Hexagons/png/hexagon-white@2x.png?raw=true"/>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8" descr="https://github.com/xamarin/design/blob/master/Logos/Hexagons/png/hexagon-white@2x.png?raw=true"/>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 name="Picture 2"/>
          <p:cNvPicPr>
            <a:picLocks noChangeAspect="1"/>
          </p:cNvPicPr>
          <p:nvPr/>
        </p:nvPicPr>
        <p:blipFill>
          <a:blip r:embed="rId3"/>
          <a:stretch>
            <a:fillRect/>
          </a:stretch>
        </p:blipFill>
        <p:spPr>
          <a:xfrm>
            <a:off x="1313792" y="1039813"/>
            <a:ext cx="6340147" cy="3567073"/>
          </a:xfrm>
          <a:prstGeom prst="rect">
            <a:avLst/>
          </a:prstGeom>
        </p:spPr>
      </p:pic>
    </p:spTree>
    <p:extLst>
      <p:ext uri="{BB962C8B-B14F-4D97-AF65-F5344CB8AC3E}">
        <p14:creationId xmlns:p14="http://schemas.microsoft.com/office/powerpoint/2010/main" val="1866046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a:spLocks noChangeArrowheads="1"/>
          </p:cNvSpPr>
          <p:nvPr/>
        </p:nvSpPr>
        <p:spPr bwMode="auto">
          <a:xfrm>
            <a:off x="164387" y="3063489"/>
            <a:ext cx="8558374" cy="15894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111026" tIns="55513" rIns="111026" bIns="55513">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just" eaLnBrk="1" hangingPunct="1"/>
            <a:r>
              <a:rPr lang="en-ZA">
                <a:solidFill>
                  <a:schemeClr val="bg1">
                    <a:lumMod val="50000"/>
                  </a:schemeClr>
                </a:solidFill>
                <a:latin typeface="Helvetica Light"/>
                <a:cs typeface="Helvetica Neue Light"/>
              </a:rPr>
              <a:t>Xamarin Evolve is the largest cross-platform mobile event in the world, where over 1,500 developers, industry leaders, and Xamarin experts converge to advance the state of the art, discuss mobile strategy, and define the future of apps.</a:t>
            </a:r>
            <a:endParaRPr lang="en-US" dirty="0">
              <a:solidFill>
                <a:schemeClr val="bg1">
                  <a:lumMod val="50000"/>
                </a:schemeClr>
              </a:solidFill>
              <a:latin typeface="Helvetica Light"/>
              <a:cs typeface="Helvetica Neue Light"/>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75060" cy="2630184"/>
          </a:xfrm>
          <a:prstGeom prst="rect">
            <a:avLst/>
          </a:prstGeom>
        </p:spPr>
      </p:pic>
    </p:spTree>
    <p:extLst>
      <p:ext uri="{BB962C8B-B14F-4D97-AF65-F5344CB8AC3E}">
        <p14:creationId xmlns:p14="http://schemas.microsoft.com/office/powerpoint/2010/main" val="2930415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2"/>
          <p:cNvSpPr txBox="1">
            <a:spLocks noChangeArrowheads="1"/>
          </p:cNvSpPr>
          <p:nvPr/>
        </p:nvSpPr>
        <p:spPr bwMode="auto">
          <a:xfrm>
            <a:off x="451862" y="127947"/>
            <a:ext cx="8558374" cy="48144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111026" tIns="55513" rIns="111026" bIns="55513">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just" eaLnBrk="1" hangingPunct="1"/>
            <a:r>
              <a:rPr lang="en-US" dirty="0">
                <a:solidFill>
                  <a:srgbClr val="297FB8"/>
                </a:solidFill>
                <a:latin typeface="Helvetica Light"/>
                <a:cs typeface="Helvetica Neue Light"/>
              </a:rPr>
              <a:t>Xamarin Evolve – Events within the Event  </a:t>
            </a:r>
          </a:p>
        </p:txBody>
      </p:sp>
      <p:pic>
        <p:nvPicPr>
          <p:cNvPr id="3" name="Picture 2"/>
          <p:cNvPicPr>
            <a:picLocks noChangeAspect="1"/>
          </p:cNvPicPr>
          <p:nvPr/>
        </p:nvPicPr>
        <p:blipFill>
          <a:blip r:embed="rId3"/>
          <a:stretch>
            <a:fillRect/>
          </a:stretch>
        </p:blipFill>
        <p:spPr>
          <a:xfrm>
            <a:off x="617082" y="855163"/>
            <a:ext cx="1939951" cy="3450249"/>
          </a:xfrm>
          <a:prstGeom prst="rect">
            <a:avLst/>
          </a:prstGeom>
        </p:spPr>
      </p:pic>
      <p:pic>
        <p:nvPicPr>
          <p:cNvPr id="5" name="Picture 4"/>
          <p:cNvPicPr>
            <a:picLocks noChangeAspect="1"/>
          </p:cNvPicPr>
          <p:nvPr/>
        </p:nvPicPr>
        <p:blipFill>
          <a:blip r:embed="rId4"/>
          <a:stretch>
            <a:fillRect/>
          </a:stretch>
        </p:blipFill>
        <p:spPr>
          <a:xfrm>
            <a:off x="4466895" y="679450"/>
            <a:ext cx="4059183" cy="2282333"/>
          </a:xfrm>
          <a:prstGeom prst="rect">
            <a:avLst/>
          </a:prstGeom>
        </p:spPr>
      </p:pic>
      <p:pic>
        <p:nvPicPr>
          <p:cNvPr id="6" name="Picture 5"/>
          <p:cNvPicPr>
            <a:picLocks noChangeAspect="1"/>
          </p:cNvPicPr>
          <p:nvPr/>
        </p:nvPicPr>
        <p:blipFill>
          <a:blip r:embed="rId5"/>
          <a:stretch>
            <a:fillRect/>
          </a:stretch>
        </p:blipFill>
        <p:spPr>
          <a:xfrm>
            <a:off x="2391813" y="2787703"/>
            <a:ext cx="3706373" cy="2076126"/>
          </a:xfrm>
          <a:prstGeom prst="rect">
            <a:avLst/>
          </a:prstGeom>
        </p:spPr>
      </p:pic>
    </p:spTree>
    <p:extLst>
      <p:ext uri="{BB962C8B-B14F-4D97-AF65-F5344CB8AC3E}">
        <p14:creationId xmlns:p14="http://schemas.microsoft.com/office/powerpoint/2010/main" val="2718560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5334875" y="1187459"/>
            <a:ext cx="3282293" cy="2461720"/>
          </a:xfrm>
          <a:prstGeom prst="rect">
            <a:avLst/>
          </a:prstGeom>
        </p:spPr>
      </p:pic>
      <p:sp>
        <p:nvSpPr>
          <p:cNvPr id="7" name="TextBox 2"/>
          <p:cNvSpPr txBox="1">
            <a:spLocks noChangeArrowheads="1"/>
          </p:cNvSpPr>
          <p:nvPr/>
        </p:nvSpPr>
        <p:spPr bwMode="auto">
          <a:xfrm>
            <a:off x="451862" y="127947"/>
            <a:ext cx="8558374" cy="48144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111026" tIns="55513" rIns="111026" bIns="55513">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just" eaLnBrk="1" hangingPunct="1"/>
            <a:r>
              <a:rPr lang="en-US" dirty="0">
                <a:solidFill>
                  <a:srgbClr val="297FB8"/>
                </a:solidFill>
                <a:latin typeface="Helvetica Light"/>
                <a:cs typeface="Helvetica Neue Light"/>
              </a:rPr>
              <a:t>Xamarin Evolve - Events within the Event  </a:t>
            </a:r>
          </a:p>
        </p:txBody>
      </p:sp>
      <p:pic>
        <p:nvPicPr>
          <p:cNvPr id="2" name="Picture 1"/>
          <p:cNvPicPr>
            <a:picLocks noChangeAspect="1"/>
          </p:cNvPicPr>
          <p:nvPr/>
        </p:nvPicPr>
        <p:blipFill>
          <a:blip r:embed="rId4"/>
          <a:stretch>
            <a:fillRect/>
          </a:stretch>
        </p:blipFill>
        <p:spPr>
          <a:xfrm>
            <a:off x="734997" y="1577490"/>
            <a:ext cx="4810085" cy="2694371"/>
          </a:xfrm>
          <a:prstGeom prst="rect">
            <a:avLst/>
          </a:prstGeom>
        </p:spPr>
      </p:pic>
    </p:spTree>
    <p:extLst>
      <p:ext uri="{BB962C8B-B14F-4D97-AF65-F5344CB8AC3E}">
        <p14:creationId xmlns:p14="http://schemas.microsoft.com/office/powerpoint/2010/main" val="1501920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2"/>
          <p:cNvSpPr txBox="1">
            <a:spLocks noChangeArrowheads="1"/>
          </p:cNvSpPr>
          <p:nvPr/>
        </p:nvSpPr>
        <p:spPr bwMode="auto">
          <a:xfrm>
            <a:off x="307973" y="127947"/>
            <a:ext cx="8558374" cy="48144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111026" tIns="55513" rIns="111026" bIns="55513">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just" eaLnBrk="1" hangingPunct="1"/>
            <a:r>
              <a:rPr lang="en-US" dirty="0">
                <a:solidFill>
                  <a:srgbClr val="297FB8"/>
                </a:solidFill>
                <a:latin typeface="Helvetica Light"/>
                <a:cs typeface="Helvetica Neue Light"/>
              </a:rPr>
              <a:t>Xamarin Evolve Fun  </a:t>
            </a:r>
          </a:p>
        </p:txBody>
      </p:sp>
      <p:pic>
        <p:nvPicPr>
          <p:cNvPr id="4" name="Picture 3"/>
          <p:cNvPicPr>
            <a:picLocks noChangeAspect="1"/>
          </p:cNvPicPr>
          <p:nvPr/>
        </p:nvPicPr>
        <p:blipFill>
          <a:blip r:embed="rId3"/>
          <a:stretch>
            <a:fillRect/>
          </a:stretch>
        </p:blipFill>
        <p:spPr>
          <a:xfrm>
            <a:off x="3146794" y="1147268"/>
            <a:ext cx="5719553" cy="3217917"/>
          </a:xfrm>
          <a:prstGeom prst="rect">
            <a:avLst/>
          </a:prstGeom>
        </p:spPr>
      </p:pic>
      <p:pic>
        <p:nvPicPr>
          <p:cNvPr id="2" name="Picture 1"/>
          <p:cNvPicPr>
            <a:picLocks noChangeAspect="1"/>
          </p:cNvPicPr>
          <p:nvPr/>
        </p:nvPicPr>
        <p:blipFill>
          <a:blip r:embed="rId4"/>
          <a:stretch>
            <a:fillRect/>
          </a:stretch>
        </p:blipFill>
        <p:spPr>
          <a:xfrm>
            <a:off x="468682" y="767257"/>
            <a:ext cx="2238056" cy="3977940"/>
          </a:xfrm>
          <a:prstGeom prst="rect">
            <a:avLst/>
          </a:prstGeom>
        </p:spPr>
      </p:pic>
    </p:spTree>
    <p:extLst>
      <p:ext uri="{BB962C8B-B14F-4D97-AF65-F5344CB8AC3E}">
        <p14:creationId xmlns:p14="http://schemas.microsoft.com/office/powerpoint/2010/main" val="496331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oAutofit/>
          </a:bodyPr>
          <a:lstStyle/>
          <a:p>
            <a:r>
              <a:rPr lang="en-US" dirty="0">
                <a:cs typeface="Helvetica" panose="020B0604020202020204" pitchFamily="34" charset="0"/>
              </a:rPr>
              <a:t>Darwin Lounge…</a:t>
            </a:r>
            <a:endParaRPr lang="en-US" b="0" dirty="0">
              <a:cs typeface="Helvetica" panose="020B0604020202020204" pitchFamily="34" charset="0"/>
            </a:endParaRPr>
          </a:p>
        </p:txBody>
      </p:sp>
      <p:sp>
        <p:nvSpPr>
          <p:cNvPr id="5" name="AutoShape 2" descr="https://github.com/xamarin/design/blob/master/Logos/Hexagons/png/hexagon-white@2x.png?raw=tru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4" descr="https://github.com/xamarin/design/blob/master/Logos/Hexagons/png/hexagon-white@2x.png?raw=tru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6" descr="https://github.com/xamarin/design/blob/master/Logos/Hexagons/png/hexagon-white@2x.png?raw=true"/>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8" descr="https://github.com/xamarin/design/blob/master/Logos/Hexagons/png/hexagon-white@2x.png?raw=true"/>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t="22556"/>
          <a:stretch/>
        </p:blipFill>
        <p:spPr>
          <a:xfrm>
            <a:off x="307975" y="903288"/>
            <a:ext cx="4494126" cy="2603605"/>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02101" y="1878322"/>
            <a:ext cx="4067780" cy="3043000"/>
          </a:xfrm>
          <a:prstGeom prst="rect">
            <a:avLst/>
          </a:prstGeom>
        </p:spPr>
      </p:pic>
    </p:spTree>
    <p:extLst>
      <p:ext uri="{BB962C8B-B14F-4D97-AF65-F5344CB8AC3E}">
        <p14:creationId xmlns:p14="http://schemas.microsoft.com/office/powerpoint/2010/main" val="828462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oAutofit/>
          </a:bodyPr>
          <a:lstStyle/>
          <a:p>
            <a:r>
              <a:rPr lang="en-US" dirty="0">
                <a:cs typeface="Helvetica" panose="020B0604020202020204" pitchFamily="34" charset="0"/>
              </a:rPr>
              <a:t>Darwin Lounge…</a:t>
            </a:r>
            <a:endParaRPr lang="en-US" b="0" dirty="0">
              <a:cs typeface="Helvetica" panose="020B0604020202020204" pitchFamily="34" charset="0"/>
            </a:endParaRPr>
          </a:p>
        </p:txBody>
      </p:sp>
      <p:sp>
        <p:nvSpPr>
          <p:cNvPr id="5" name="AutoShape 2" descr="https://github.com/xamarin/design/blob/master/Logos/Hexagons/png/hexagon-white@2x.png?raw=tru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4" descr="https://github.com/xamarin/design/blob/master/Logos/Hexagons/png/hexagon-white@2x.png?raw=tru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6" descr="https://github.com/xamarin/design/blob/master/Logos/Hexagons/png/hexagon-white@2x.png?raw=true"/>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8" descr="https://github.com/xamarin/design/blob/master/Logos/Hexagons/png/hexagon-white@2x.png?raw=true"/>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t="32759"/>
          <a:stretch/>
        </p:blipFill>
        <p:spPr>
          <a:xfrm>
            <a:off x="3421294" y="1616685"/>
            <a:ext cx="5411912" cy="2729266"/>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6700" y="903286"/>
            <a:ext cx="3044349" cy="4059131"/>
          </a:xfrm>
          <a:prstGeom prst="rect">
            <a:avLst/>
          </a:prstGeom>
        </p:spPr>
      </p:pic>
    </p:spTree>
    <p:extLst>
      <p:ext uri="{BB962C8B-B14F-4D97-AF65-F5344CB8AC3E}">
        <p14:creationId xmlns:p14="http://schemas.microsoft.com/office/powerpoint/2010/main" val="3771653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oAutofit/>
          </a:bodyPr>
          <a:lstStyle/>
          <a:p>
            <a:r>
              <a:rPr lang="en-US" dirty="0">
                <a:cs typeface="Helvetica" panose="020B0604020202020204" pitchFamily="34" charset="0"/>
              </a:rPr>
              <a:t>Darwin Lounge…</a:t>
            </a:r>
            <a:endParaRPr lang="en-US" b="0" dirty="0">
              <a:cs typeface="Helvetica" panose="020B0604020202020204" pitchFamily="34" charset="0"/>
            </a:endParaRPr>
          </a:p>
        </p:txBody>
      </p:sp>
      <p:sp>
        <p:nvSpPr>
          <p:cNvPr id="5" name="AutoShape 2" descr="https://github.com/xamarin/design/blob/master/Logos/Hexagons/png/hexagon-white@2x.png?raw=tru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4" descr="https://github.com/xamarin/design/blob/master/Logos/Hexagons/png/hexagon-white@2x.png?raw=tru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6" descr="https://github.com/xamarin/design/blob/master/Logos/Hexagons/png/hexagon-white@2x.png?raw=true"/>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8" descr="https://github.com/xamarin/design/blob/master/Logos/Hexagons/png/hexagon-white@2x.png?raw=true"/>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7976" y="1374223"/>
            <a:ext cx="5353086" cy="3011111"/>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a:off x="5349627" y="1378806"/>
            <a:ext cx="3931146" cy="2948360"/>
          </a:xfrm>
          <a:prstGeom prst="rect">
            <a:avLst/>
          </a:prstGeom>
        </p:spPr>
      </p:pic>
    </p:spTree>
    <p:extLst>
      <p:ext uri="{BB962C8B-B14F-4D97-AF65-F5344CB8AC3E}">
        <p14:creationId xmlns:p14="http://schemas.microsoft.com/office/powerpoint/2010/main" val="1841486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oAutofit/>
          </a:bodyPr>
          <a:lstStyle/>
          <a:p>
            <a:r>
              <a:rPr lang="en-US" dirty="0">
                <a:cs typeface="Helvetica" panose="020B0604020202020204" pitchFamily="34" charset="0"/>
              </a:rPr>
              <a:t>Darwin Lounge…</a:t>
            </a:r>
            <a:endParaRPr lang="en-US" b="0" dirty="0">
              <a:cs typeface="Helvetica" panose="020B0604020202020204" pitchFamily="34" charset="0"/>
            </a:endParaRPr>
          </a:p>
        </p:txBody>
      </p:sp>
      <p:sp>
        <p:nvSpPr>
          <p:cNvPr id="5" name="AutoShape 2" descr="https://github.com/xamarin/design/blob/master/Logos/Hexagons/png/hexagon-white@2x.png?raw=tru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4" descr="https://github.com/xamarin/design/blob/master/Logos/Hexagons/png/hexagon-white@2x.png?raw=tru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6" descr="https://github.com/xamarin/design/blob/master/Logos/Hexagons/png/hexagon-white@2x.png?raw=true"/>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8" descr="https://github.com/xamarin/design/blob/master/Logos/Hexagons/png/hexagon-white@2x.png?raw=true"/>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TextBox 2"/>
          <p:cNvSpPr txBox="1">
            <a:spLocks noChangeArrowheads="1"/>
          </p:cNvSpPr>
          <p:nvPr/>
        </p:nvSpPr>
        <p:spPr bwMode="auto">
          <a:xfrm>
            <a:off x="266700" y="1169117"/>
            <a:ext cx="8558374" cy="60455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111026" tIns="55513" rIns="111026" bIns="55513">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just" eaLnBrk="1" hangingPunct="1"/>
            <a:r>
              <a:rPr lang="en-ZA" sz="3200" dirty="0">
                <a:solidFill>
                  <a:schemeClr val="bg1">
                    <a:lumMod val="50000"/>
                  </a:schemeClr>
                </a:solidFill>
                <a:latin typeface="Helvetica Light"/>
                <a:cs typeface="Helvetica Neue Light"/>
              </a:rPr>
              <a:t>Mini hacks</a:t>
            </a:r>
            <a:endParaRPr lang="en-US" sz="3200" dirty="0">
              <a:solidFill>
                <a:schemeClr val="bg1">
                  <a:lumMod val="50000"/>
                </a:schemeClr>
              </a:solidFill>
              <a:latin typeface="Helvetica Light"/>
              <a:cs typeface="Helvetica Neue Light"/>
            </a:endParaRPr>
          </a:p>
        </p:txBody>
      </p:sp>
      <p:sp>
        <p:nvSpPr>
          <p:cNvPr id="20" name="TextBox 2"/>
          <p:cNvSpPr txBox="1">
            <a:spLocks noChangeArrowheads="1"/>
          </p:cNvSpPr>
          <p:nvPr/>
        </p:nvSpPr>
        <p:spPr bwMode="auto">
          <a:xfrm>
            <a:off x="266700" y="2187385"/>
            <a:ext cx="5538109" cy="41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111026" tIns="55513" rIns="111026" bIns="55513">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ZA" sz="2000" dirty="0">
                <a:solidFill>
                  <a:schemeClr val="bg1">
                    <a:lumMod val="50000"/>
                  </a:schemeClr>
                </a:solidFill>
                <a:latin typeface="Helvetica Light"/>
                <a:cs typeface="Helvetica Neue Light"/>
              </a:rPr>
              <a:t>https://github.com/xamarin/mini-hacks</a:t>
            </a:r>
            <a:endParaRPr lang="en-ZA" sz="1600" dirty="0">
              <a:solidFill>
                <a:schemeClr val="bg1">
                  <a:lumMod val="50000"/>
                </a:schemeClr>
              </a:solidFill>
              <a:latin typeface="Helvetica Light"/>
              <a:cs typeface="Helvetica Neue Light"/>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54220" y="828159"/>
            <a:ext cx="2670854" cy="4061669"/>
          </a:xfrm>
          <a:prstGeom prst="rect">
            <a:avLst/>
          </a:prstGeom>
        </p:spPr>
      </p:pic>
      <p:pic>
        <p:nvPicPr>
          <p:cNvPr id="4" name="Picture 3"/>
          <p:cNvPicPr>
            <a:picLocks noChangeAspect="1"/>
          </p:cNvPicPr>
          <p:nvPr/>
        </p:nvPicPr>
        <p:blipFill>
          <a:blip r:embed="rId4"/>
          <a:stretch>
            <a:fillRect/>
          </a:stretch>
        </p:blipFill>
        <p:spPr>
          <a:xfrm>
            <a:off x="1584141" y="2858993"/>
            <a:ext cx="2961746" cy="1666328"/>
          </a:xfrm>
          <a:prstGeom prst="rect">
            <a:avLst/>
          </a:prstGeom>
        </p:spPr>
      </p:pic>
    </p:spTree>
    <p:extLst>
      <p:ext uri="{BB962C8B-B14F-4D97-AF65-F5344CB8AC3E}">
        <p14:creationId xmlns:p14="http://schemas.microsoft.com/office/powerpoint/2010/main" val="1153741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oAutofit/>
          </a:bodyPr>
          <a:lstStyle/>
          <a:p>
            <a:r>
              <a:rPr lang="en-US" dirty="0" err="1">
                <a:cs typeface="Helvetica" panose="020B0604020202020204" pitchFamily="34" charset="0"/>
              </a:rPr>
              <a:t>Xamarin</a:t>
            </a:r>
            <a:r>
              <a:rPr lang="en-US" dirty="0">
                <a:cs typeface="Helvetica" panose="020B0604020202020204" pitchFamily="34" charset="0"/>
              </a:rPr>
              <a:t> Developer DNA</a:t>
            </a:r>
            <a:endParaRPr lang="en-US" b="0" dirty="0">
              <a:cs typeface="Helvetica" panose="020B0604020202020204" pitchFamily="34" charset="0"/>
            </a:endParaRPr>
          </a:p>
        </p:txBody>
      </p:sp>
      <p:sp>
        <p:nvSpPr>
          <p:cNvPr id="5" name="AutoShape 2" descr="https://github.com/xamarin/design/blob/master/Logos/Hexagons/png/hexagon-white@2x.png?raw=tru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4" descr="https://github.com/xamarin/design/blob/master/Logos/Hexagons/png/hexagon-white@2x.png?raw=tru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6" descr="https://github.com/xamarin/design/blob/master/Logos/Hexagons/png/hexagon-white@2x.png?raw=true"/>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8" descr="https://github.com/xamarin/design/blob/master/Logos/Hexagons/png/hexagon-white@2x.png?raw=true"/>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t="20574" b="14307"/>
          <a:stretch/>
        </p:blipFill>
        <p:spPr>
          <a:xfrm>
            <a:off x="266700" y="826165"/>
            <a:ext cx="8574351" cy="4187623"/>
          </a:xfrm>
          <a:prstGeom prst="rect">
            <a:avLst/>
          </a:prstGeom>
        </p:spPr>
      </p:pic>
    </p:spTree>
    <p:extLst>
      <p:ext uri="{BB962C8B-B14F-4D97-AF65-F5344CB8AC3E}">
        <p14:creationId xmlns:p14="http://schemas.microsoft.com/office/powerpoint/2010/main" val="23158610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oAutofit/>
          </a:bodyPr>
          <a:lstStyle/>
          <a:p>
            <a:r>
              <a:rPr lang="en-US" dirty="0">
                <a:cs typeface="Helvetica" panose="020B0604020202020204" pitchFamily="34" charset="0"/>
              </a:rPr>
              <a:t>Evolution Meets Imagination</a:t>
            </a:r>
            <a:endParaRPr lang="en-US" b="0" dirty="0">
              <a:cs typeface="Helvetica" panose="020B0604020202020204" pitchFamily="34" charset="0"/>
            </a:endParaRPr>
          </a:p>
        </p:txBody>
      </p:sp>
      <p:sp>
        <p:nvSpPr>
          <p:cNvPr id="5" name="AutoShape 2" descr="https://github.com/xamarin/design/blob/master/Logos/Hexagons/png/hexagon-white@2x.png?raw=tru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4" descr="https://github.com/xamarin/design/blob/master/Logos/Hexagons/png/hexagon-white@2x.png?raw=tru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6" descr="https://github.com/xamarin/design/blob/master/Logos/Hexagons/png/hexagon-white@2x.png?raw=true"/>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8" descr="https://github.com/xamarin/design/blob/master/Logos/Hexagons/png/hexagon-white@2x.png?raw=true"/>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1" name="Picture 10"/>
          <p:cNvPicPr>
            <a:picLocks noChangeAspect="1"/>
          </p:cNvPicPr>
          <p:nvPr/>
        </p:nvPicPr>
        <p:blipFill rotWithShape="1">
          <a:blip r:embed="rId3">
            <a:extLst>
              <a:ext uri="{28A0092B-C50C-407E-A947-70E740481C1C}">
                <a14:useLocalDpi xmlns:a14="http://schemas.microsoft.com/office/drawing/2010/main" val="0"/>
              </a:ext>
            </a:extLst>
          </a:blip>
          <a:srcRect l="3931" t="6680" r="3708" b="8538"/>
          <a:stretch/>
        </p:blipFill>
        <p:spPr>
          <a:xfrm>
            <a:off x="6461322" y="1862120"/>
            <a:ext cx="2065107" cy="1895630"/>
          </a:xfrm>
          <a:prstGeom prst="rect">
            <a:avLst/>
          </a:prstGeom>
        </p:spPr>
      </p:pic>
      <p:pic>
        <p:nvPicPr>
          <p:cNvPr id="3" name="Picture 2"/>
          <p:cNvPicPr>
            <a:picLocks noChangeAspect="1"/>
          </p:cNvPicPr>
          <p:nvPr/>
        </p:nvPicPr>
        <p:blipFill>
          <a:blip r:embed="rId4"/>
          <a:stretch>
            <a:fillRect/>
          </a:stretch>
        </p:blipFill>
        <p:spPr>
          <a:xfrm>
            <a:off x="307975" y="1237761"/>
            <a:ext cx="5926301" cy="3334237"/>
          </a:xfrm>
          <a:prstGeom prst="rect">
            <a:avLst/>
          </a:prstGeom>
        </p:spPr>
      </p:pic>
    </p:spTree>
    <p:extLst>
      <p:ext uri="{BB962C8B-B14F-4D97-AF65-F5344CB8AC3E}">
        <p14:creationId xmlns:p14="http://schemas.microsoft.com/office/powerpoint/2010/main" val="3200206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742" y="365264"/>
            <a:ext cx="5332288" cy="3999216"/>
          </a:xfrm>
          <a:prstGeom prst="rect">
            <a:avLst/>
          </a:prstGeom>
        </p:spPr>
      </p:pic>
      <p:pic>
        <p:nvPicPr>
          <p:cNvPr id="4" name="Picture 3"/>
          <p:cNvPicPr>
            <a:picLocks noChangeAspect="1"/>
          </p:cNvPicPr>
          <p:nvPr/>
        </p:nvPicPr>
        <p:blipFill rotWithShape="1">
          <a:blip r:embed="rId4">
            <a:extLst>
              <a:ext uri="{28A0092B-C50C-407E-A947-70E740481C1C}">
                <a14:useLocalDpi xmlns:a14="http://schemas.microsoft.com/office/drawing/2010/main" val="0"/>
              </a:ext>
            </a:extLst>
          </a:blip>
          <a:srcRect t="15969"/>
          <a:stretch/>
        </p:blipFill>
        <p:spPr>
          <a:xfrm>
            <a:off x="4888491" y="113015"/>
            <a:ext cx="3829781" cy="2413644"/>
          </a:xfrm>
          <a:prstGeom prst="rect">
            <a:avLst/>
          </a:prstGeom>
        </p:spPr>
      </p:pic>
      <p:pic>
        <p:nvPicPr>
          <p:cNvPr id="2" name="Picture 1"/>
          <p:cNvPicPr>
            <a:picLocks noChangeAspect="1"/>
          </p:cNvPicPr>
          <p:nvPr/>
        </p:nvPicPr>
        <p:blipFill>
          <a:blip r:embed="rId5"/>
          <a:stretch>
            <a:fillRect/>
          </a:stretch>
        </p:blipFill>
        <p:spPr>
          <a:xfrm>
            <a:off x="4888492" y="2619685"/>
            <a:ext cx="3829781" cy="2154699"/>
          </a:xfrm>
          <a:prstGeom prst="rect">
            <a:avLst/>
          </a:prstGeom>
        </p:spPr>
      </p:pic>
    </p:spTree>
    <p:extLst>
      <p:ext uri="{BB962C8B-B14F-4D97-AF65-F5344CB8AC3E}">
        <p14:creationId xmlns:p14="http://schemas.microsoft.com/office/powerpoint/2010/main" val="1938067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oAutofit/>
          </a:bodyPr>
          <a:lstStyle/>
          <a:p>
            <a:r>
              <a:rPr lang="en-US" dirty="0">
                <a:cs typeface="Helvetica" panose="020B0604020202020204" pitchFamily="34" charset="0"/>
              </a:rPr>
              <a:t>Evolve: Disney World for Developers</a:t>
            </a:r>
            <a:endParaRPr lang="en-US" b="0" dirty="0">
              <a:cs typeface="Helvetica" panose="020B0604020202020204" pitchFamily="34" charset="0"/>
            </a:endParaRPr>
          </a:p>
        </p:txBody>
      </p:sp>
      <p:sp>
        <p:nvSpPr>
          <p:cNvPr id="5" name="AutoShape 2" descr="https://github.com/xamarin/design/blob/master/Logos/Hexagons/png/hexagon-white@2x.png?raw=tru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4" descr="https://github.com/xamarin/design/blob/master/Logos/Hexagons/png/hexagon-white@2x.png?raw=tru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6" descr="https://github.com/xamarin/design/blob/master/Logos/Hexagons/png/hexagon-white@2x.png?raw=true"/>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8" descr="https://github.com/xamarin/design/blob/master/Logos/Hexagons/png/hexagon-white@2x.png?raw=true"/>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 name="Picture 3"/>
          <p:cNvPicPr>
            <a:picLocks noChangeAspect="1"/>
          </p:cNvPicPr>
          <p:nvPr/>
        </p:nvPicPr>
        <p:blipFill>
          <a:blip r:embed="rId3"/>
          <a:stretch>
            <a:fillRect/>
          </a:stretch>
        </p:blipFill>
        <p:spPr>
          <a:xfrm>
            <a:off x="6115050" y="2763836"/>
            <a:ext cx="3028950" cy="1703070"/>
          </a:xfrm>
          <a:prstGeom prst="rect">
            <a:avLst/>
          </a:prstGeom>
        </p:spPr>
      </p:pic>
      <p:pic>
        <p:nvPicPr>
          <p:cNvPr id="10" name="Picture 9"/>
          <p:cNvPicPr>
            <a:picLocks noChangeAspect="1"/>
          </p:cNvPicPr>
          <p:nvPr/>
        </p:nvPicPr>
        <p:blipFill>
          <a:blip r:embed="rId4"/>
          <a:stretch>
            <a:fillRect/>
          </a:stretch>
        </p:blipFill>
        <p:spPr>
          <a:xfrm>
            <a:off x="0" y="1039813"/>
            <a:ext cx="3057525" cy="1720215"/>
          </a:xfrm>
          <a:prstGeom prst="rect">
            <a:avLst/>
          </a:prstGeom>
        </p:spPr>
      </p:pic>
      <p:pic>
        <p:nvPicPr>
          <p:cNvPr id="11" name="Picture 10"/>
          <p:cNvPicPr>
            <a:picLocks noChangeAspect="1"/>
          </p:cNvPicPr>
          <p:nvPr/>
        </p:nvPicPr>
        <p:blipFill>
          <a:blip r:embed="rId5"/>
          <a:stretch>
            <a:fillRect/>
          </a:stretch>
        </p:blipFill>
        <p:spPr>
          <a:xfrm>
            <a:off x="3057525" y="1039812"/>
            <a:ext cx="3057525" cy="1720215"/>
          </a:xfrm>
          <a:prstGeom prst="rect">
            <a:avLst/>
          </a:prstGeom>
        </p:spPr>
      </p:pic>
      <p:pic>
        <p:nvPicPr>
          <p:cNvPr id="12" name="Picture 11"/>
          <p:cNvPicPr>
            <a:picLocks noChangeAspect="1"/>
          </p:cNvPicPr>
          <p:nvPr/>
        </p:nvPicPr>
        <p:blipFill>
          <a:blip r:embed="rId6"/>
          <a:stretch>
            <a:fillRect/>
          </a:stretch>
        </p:blipFill>
        <p:spPr>
          <a:xfrm>
            <a:off x="-1" y="2765773"/>
            <a:ext cx="3057525" cy="1720215"/>
          </a:xfrm>
          <a:prstGeom prst="rect">
            <a:avLst/>
          </a:prstGeom>
        </p:spPr>
      </p:pic>
      <p:pic>
        <p:nvPicPr>
          <p:cNvPr id="14" name="Picture 13"/>
          <p:cNvPicPr>
            <a:picLocks noChangeAspect="1"/>
          </p:cNvPicPr>
          <p:nvPr/>
        </p:nvPicPr>
        <p:blipFill>
          <a:blip r:embed="rId7"/>
          <a:stretch>
            <a:fillRect/>
          </a:stretch>
        </p:blipFill>
        <p:spPr>
          <a:xfrm>
            <a:off x="6115050" y="1039813"/>
            <a:ext cx="3057525" cy="1720215"/>
          </a:xfrm>
          <a:prstGeom prst="rect">
            <a:avLst/>
          </a:prstGeom>
        </p:spPr>
      </p:pic>
      <p:pic>
        <p:nvPicPr>
          <p:cNvPr id="15" name="Picture 14"/>
          <p:cNvPicPr>
            <a:picLocks noChangeAspect="1"/>
          </p:cNvPicPr>
          <p:nvPr/>
        </p:nvPicPr>
        <p:blipFill>
          <a:blip r:embed="rId8"/>
          <a:stretch>
            <a:fillRect/>
          </a:stretch>
        </p:blipFill>
        <p:spPr>
          <a:xfrm>
            <a:off x="3057524" y="2763836"/>
            <a:ext cx="3057525" cy="1720215"/>
          </a:xfrm>
          <a:prstGeom prst="rect">
            <a:avLst/>
          </a:prstGeom>
        </p:spPr>
      </p:pic>
    </p:spTree>
    <p:extLst>
      <p:ext uri="{BB962C8B-B14F-4D97-AF65-F5344CB8AC3E}">
        <p14:creationId xmlns:p14="http://schemas.microsoft.com/office/powerpoint/2010/main" val="39319323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188420" y="661012"/>
            <a:ext cx="6680200" cy="3759200"/>
          </a:xfrm>
          <a:prstGeom prst="rect">
            <a:avLst/>
          </a:prstGeom>
        </p:spPr>
      </p:pic>
      <p:pic>
        <p:nvPicPr>
          <p:cNvPr id="3" name="Picture 2"/>
          <p:cNvPicPr>
            <a:picLocks noChangeAspect="1"/>
          </p:cNvPicPr>
          <p:nvPr/>
        </p:nvPicPr>
        <p:blipFill>
          <a:blip r:embed="rId4"/>
          <a:stretch>
            <a:fillRect/>
          </a:stretch>
        </p:blipFill>
        <p:spPr>
          <a:xfrm>
            <a:off x="5371330" y="2881543"/>
            <a:ext cx="3467870" cy="1949859"/>
          </a:xfrm>
          <a:prstGeom prst="rect">
            <a:avLst/>
          </a:prstGeom>
        </p:spPr>
      </p:pic>
      <p:pic>
        <p:nvPicPr>
          <p:cNvPr id="4" name="Picture 3"/>
          <p:cNvPicPr>
            <a:picLocks noChangeAspect="1"/>
          </p:cNvPicPr>
          <p:nvPr/>
        </p:nvPicPr>
        <p:blipFill>
          <a:blip r:embed="rId5"/>
          <a:stretch>
            <a:fillRect/>
          </a:stretch>
        </p:blipFill>
        <p:spPr>
          <a:xfrm>
            <a:off x="5371330" y="377234"/>
            <a:ext cx="3467870" cy="1956064"/>
          </a:xfrm>
          <a:prstGeom prst="rect">
            <a:avLst/>
          </a:prstGeom>
        </p:spPr>
      </p:pic>
    </p:spTree>
    <p:extLst>
      <p:ext uri="{BB962C8B-B14F-4D97-AF65-F5344CB8AC3E}">
        <p14:creationId xmlns:p14="http://schemas.microsoft.com/office/powerpoint/2010/main" val="4009135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oAutofit/>
          </a:bodyPr>
          <a:lstStyle/>
          <a:p>
            <a:r>
              <a:rPr lang="en-US" dirty="0">
                <a:cs typeface="Helvetica" panose="020B0604020202020204" pitchFamily="34" charset="0"/>
              </a:rPr>
              <a:t>Grant </a:t>
            </a:r>
            <a:r>
              <a:rPr lang="en-US" dirty="0" err="1">
                <a:cs typeface="Helvetica" panose="020B0604020202020204" pitchFamily="34" charset="0"/>
              </a:rPr>
              <a:t>Imahara</a:t>
            </a:r>
            <a:endParaRPr lang="en-US" b="0" dirty="0">
              <a:cs typeface="Helvetica" panose="020B0604020202020204" pitchFamily="34" charset="0"/>
            </a:endParaRPr>
          </a:p>
        </p:txBody>
      </p:sp>
      <p:sp>
        <p:nvSpPr>
          <p:cNvPr id="5" name="AutoShape 2" descr="https://github.com/xamarin/design/blob/master/Logos/Hexagons/png/hexagon-white@2x.png?raw=tru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4" descr="https://github.com/xamarin/design/blob/master/Logos/Hexagons/png/hexagon-white@2x.png?raw=tru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6" descr="https://github.com/xamarin/design/blob/master/Logos/Hexagons/png/hexagon-white@2x.png?raw=true"/>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8" descr="https://github.com/xamarin/design/blob/master/Logos/Hexagons/png/hexagon-white@2x.png?raw=true"/>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 name="Picture 3"/>
          <p:cNvPicPr>
            <a:picLocks noChangeAspect="1"/>
          </p:cNvPicPr>
          <p:nvPr/>
        </p:nvPicPr>
        <p:blipFill>
          <a:blip r:embed="rId3"/>
          <a:stretch>
            <a:fillRect/>
          </a:stretch>
        </p:blipFill>
        <p:spPr>
          <a:xfrm>
            <a:off x="612775" y="837324"/>
            <a:ext cx="3365726" cy="1893614"/>
          </a:xfrm>
          <a:prstGeom prst="rect">
            <a:avLst/>
          </a:prstGeom>
        </p:spPr>
      </p:pic>
      <p:pic>
        <p:nvPicPr>
          <p:cNvPr id="9" name="Picture 8"/>
          <p:cNvPicPr>
            <a:picLocks noChangeAspect="1"/>
          </p:cNvPicPr>
          <p:nvPr/>
        </p:nvPicPr>
        <p:blipFill>
          <a:blip r:embed="rId4"/>
          <a:stretch>
            <a:fillRect/>
          </a:stretch>
        </p:blipFill>
        <p:spPr>
          <a:xfrm>
            <a:off x="612775" y="2909614"/>
            <a:ext cx="3365726" cy="1893614"/>
          </a:xfrm>
          <a:prstGeom prst="rect">
            <a:avLst/>
          </a:prstGeom>
        </p:spPr>
      </p:pic>
      <p:pic>
        <p:nvPicPr>
          <p:cNvPr id="3" name="Picture 2"/>
          <p:cNvPicPr>
            <a:picLocks noChangeAspect="1"/>
          </p:cNvPicPr>
          <p:nvPr/>
        </p:nvPicPr>
        <p:blipFill>
          <a:blip r:embed="rId5"/>
          <a:stretch>
            <a:fillRect/>
          </a:stretch>
        </p:blipFill>
        <p:spPr>
          <a:xfrm>
            <a:off x="4109545" y="1364289"/>
            <a:ext cx="4858187" cy="2733298"/>
          </a:xfrm>
          <a:prstGeom prst="rect">
            <a:avLst/>
          </a:prstGeom>
        </p:spPr>
      </p:pic>
    </p:spTree>
    <p:extLst>
      <p:ext uri="{BB962C8B-B14F-4D97-AF65-F5344CB8AC3E}">
        <p14:creationId xmlns:p14="http://schemas.microsoft.com/office/powerpoint/2010/main" val="1955917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oAutofit/>
          </a:bodyPr>
          <a:lstStyle/>
          <a:p>
            <a:r>
              <a:rPr lang="en-US" dirty="0">
                <a:cs typeface="Helvetica" panose="020B0604020202020204" pitchFamily="34" charset="0"/>
              </a:rPr>
              <a:t>Xamarin Evolve 2016 Closing</a:t>
            </a:r>
            <a:endParaRPr lang="en-US" b="0" dirty="0">
              <a:cs typeface="Helvetica" panose="020B0604020202020204" pitchFamily="34" charset="0"/>
            </a:endParaRPr>
          </a:p>
        </p:txBody>
      </p:sp>
      <p:sp>
        <p:nvSpPr>
          <p:cNvPr id="5" name="AutoShape 2" descr="https://github.com/xamarin/design/blob/master/Logos/Hexagons/png/hexagon-white@2x.png?raw=tru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4" descr="https://github.com/xamarin/design/blob/master/Logos/Hexagons/png/hexagon-white@2x.png?raw=tru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6" descr="https://github.com/xamarin/design/blob/master/Logos/Hexagons/png/hexagon-white@2x.png?raw=true"/>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8" descr="https://github.com/xamarin/design/blob/master/Logos/Hexagons/png/hexagon-white@2x.png?raw=true"/>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TextBox 2"/>
          <p:cNvSpPr txBox="1">
            <a:spLocks noChangeArrowheads="1"/>
          </p:cNvSpPr>
          <p:nvPr/>
        </p:nvSpPr>
        <p:spPr bwMode="auto">
          <a:xfrm>
            <a:off x="307973" y="939605"/>
            <a:ext cx="8558374" cy="48144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111026" tIns="55513" rIns="111026" bIns="55513">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just" eaLnBrk="1" hangingPunct="1"/>
            <a:r>
              <a:rPr lang="en-ZA" dirty="0" err="1">
                <a:solidFill>
                  <a:schemeClr val="bg1">
                    <a:lumMod val="50000"/>
                  </a:schemeClr>
                </a:solidFill>
                <a:latin typeface="Helvetica Light"/>
                <a:cs typeface="Helvetica Neue Light"/>
              </a:rPr>
              <a:t>Xammy</a:t>
            </a:r>
            <a:r>
              <a:rPr lang="en-ZA" dirty="0">
                <a:solidFill>
                  <a:schemeClr val="bg1">
                    <a:lumMod val="50000"/>
                  </a:schemeClr>
                </a:solidFill>
                <a:latin typeface="Helvetica Light"/>
                <a:cs typeface="Helvetica Neue Light"/>
              </a:rPr>
              <a:t> Awards</a:t>
            </a:r>
            <a:endParaRPr lang="en-US" dirty="0">
              <a:solidFill>
                <a:schemeClr val="bg1">
                  <a:lumMod val="50000"/>
                </a:schemeClr>
              </a:solidFill>
              <a:latin typeface="Helvetica Light"/>
              <a:cs typeface="Helvetica Neue Light"/>
            </a:endParaRPr>
          </a:p>
        </p:txBody>
      </p:sp>
      <p:pic>
        <p:nvPicPr>
          <p:cNvPr id="14" name="Picture 13"/>
          <p:cNvPicPr>
            <a:picLocks noChangeAspect="1"/>
          </p:cNvPicPr>
          <p:nvPr/>
        </p:nvPicPr>
        <p:blipFill>
          <a:blip r:embed="rId3"/>
          <a:stretch>
            <a:fillRect/>
          </a:stretch>
        </p:blipFill>
        <p:spPr>
          <a:xfrm>
            <a:off x="307973" y="1609879"/>
            <a:ext cx="8565622" cy="3279932"/>
          </a:xfrm>
          <a:prstGeom prst="rect">
            <a:avLst/>
          </a:prstGeom>
        </p:spPr>
      </p:pic>
    </p:spTree>
    <p:extLst>
      <p:ext uri="{BB962C8B-B14F-4D97-AF65-F5344CB8AC3E}">
        <p14:creationId xmlns:p14="http://schemas.microsoft.com/office/powerpoint/2010/main" val="3143880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oAutofit/>
          </a:bodyPr>
          <a:lstStyle/>
          <a:p>
            <a:r>
              <a:rPr lang="en-US" dirty="0">
                <a:cs typeface="Helvetica" panose="020B0604020202020204" pitchFamily="34" charset="0"/>
              </a:rPr>
              <a:t>Xamarin Evolve 2016 Closing</a:t>
            </a:r>
            <a:endParaRPr lang="en-US" b="0" dirty="0">
              <a:cs typeface="Helvetica" panose="020B0604020202020204" pitchFamily="34" charset="0"/>
            </a:endParaRPr>
          </a:p>
        </p:txBody>
      </p:sp>
      <p:sp>
        <p:nvSpPr>
          <p:cNvPr id="5" name="AutoShape 2" descr="https://github.com/xamarin/design/blob/master/Logos/Hexagons/png/hexagon-white@2x.png?raw=tru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4" descr="https://github.com/xamarin/design/blob/master/Logos/Hexagons/png/hexagon-white@2x.png?raw=tru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6" descr="https://github.com/xamarin/design/blob/master/Logos/Hexagons/png/hexagon-white@2x.png?raw=true"/>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8" descr="https://github.com/xamarin/design/blob/master/Logos/Hexagons/png/hexagon-white@2x.png?raw=true"/>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p:cNvPicPr>
            <a:picLocks noChangeAspect="1"/>
          </p:cNvPicPr>
          <p:nvPr/>
        </p:nvPicPr>
        <p:blipFill>
          <a:blip r:embed="rId3"/>
          <a:stretch>
            <a:fillRect/>
          </a:stretch>
        </p:blipFill>
        <p:spPr>
          <a:xfrm>
            <a:off x="917575" y="887412"/>
            <a:ext cx="7202858" cy="4052449"/>
          </a:xfrm>
          <a:prstGeom prst="rect">
            <a:avLst/>
          </a:prstGeom>
        </p:spPr>
      </p:pic>
    </p:spTree>
    <p:extLst>
      <p:ext uri="{BB962C8B-B14F-4D97-AF65-F5344CB8AC3E}">
        <p14:creationId xmlns:p14="http://schemas.microsoft.com/office/powerpoint/2010/main" val="2520038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oAutofit/>
          </a:bodyPr>
          <a:lstStyle/>
          <a:p>
            <a:r>
              <a:rPr lang="en-US" dirty="0" err="1">
                <a:cs typeface="Helvetica" panose="020B0604020202020204" pitchFamily="34" charset="0"/>
              </a:rPr>
              <a:t>Xamarin</a:t>
            </a:r>
            <a:r>
              <a:rPr lang="en-US" dirty="0">
                <a:cs typeface="Helvetica" panose="020B0604020202020204" pitchFamily="34" charset="0"/>
              </a:rPr>
              <a:t> Evolve 2016 Sessions</a:t>
            </a:r>
            <a:endParaRPr lang="en-US" b="0" dirty="0">
              <a:cs typeface="Helvetica" panose="020B0604020202020204" pitchFamily="34" charset="0"/>
            </a:endParaRPr>
          </a:p>
        </p:txBody>
      </p:sp>
      <p:sp>
        <p:nvSpPr>
          <p:cNvPr id="5" name="AutoShape 2" descr="https://github.com/xamarin/design/blob/master/Logos/Hexagons/png/hexagon-white@2x.png?raw=tru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4" descr="https://github.com/xamarin/design/blob/master/Logos/Hexagons/png/hexagon-white@2x.png?raw=tru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6" descr="https://github.com/xamarin/design/blob/master/Logos/Hexagons/png/hexagon-white@2x.png?raw=true"/>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8" descr="https://github.com/xamarin/design/blob/master/Logos/Hexagons/png/hexagon-white@2x.png?raw=true"/>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TextBox 2"/>
          <p:cNvSpPr txBox="1">
            <a:spLocks noChangeArrowheads="1"/>
          </p:cNvSpPr>
          <p:nvPr/>
        </p:nvSpPr>
        <p:spPr bwMode="auto">
          <a:xfrm>
            <a:off x="266700" y="4305473"/>
            <a:ext cx="8640994" cy="69688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111026" tIns="55513" rIns="111026" bIns="55513">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ZA" sz="1800" dirty="0">
                <a:solidFill>
                  <a:srgbClr val="3399DB"/>
                </a:solidFill>
                <a:latin typeface="Helvetica Light"/>
                <a:cs typeface="Helvetica Neue Light"/>
              </a:rPr>
              <a:t>All recorded sessions available at: </a:t>
            </a:r>
            <a:r>
              <a:rPr lang="en-ZA" sz="1800" dirty="0">
                <a:solidFill>
                  <a:srgbClr val="3399DB"/>
                </a:solidFill>
                <a:latin typeface="Helvetica Light"/>
                <a:cs typeface="Helvetica Neue Light"/>
                <a:hlinkClick r:id="rId3"/>
              </a:rPr>
              <a:t>https://evolve.xamarin.com</a:t>
            </a:r>
            <a:r>
              <a:rPr lang="en-ZA" sz="1800" dirty="0">
                <a:solidFill>
                  <a:srgbClr val="3399DB"/>
                </a:solidFill>
                <a:latin typeface="Helvetica Light"/>
                <a:cs typeface="Helvetica Neue Light"/>
              </a:rPr>
              <a:t> </a:t>
            </a:r>
          </a:p>
          <a:p>
            <a:pPr eaLnBrk="1" hangingPunct="1"/>
            <a:r>
              <a:rPr lang="en-ZA" sz="1800" dirty="0">
                <a:solidFill>
                  <a:srgbClr val="3399DB"/>
                </a:solidFill>
                <a:latin typeface="Helvetica Light"/>
                <a:cs typeface="Helvetica Neue Light"/>
              </a:rPr>
              <a:t>or direct you tube links:  </a:t>
            </a:r>
            <a:r>
              <a:rPr lang="en-ZA" sz="2000" dirty="0">
                <a:solidFill>
                  <a:srgbClr val="3399DB"/>
                </a:solidFill>
                <a:hlinkClick r:id="rId4" tooltip="http://bit.ly/1T0Vv3t"/>
              </a:rPr>
              <a:t>http://bit.ly/1T0Vv3t</a:t>
            </a:r>
            <a:endParaRPr lang="en-ZA" sz="1400" dirty="0">
              <a:solidFill>
                <a:srgbClr val="3399DB"/>
              </a:solidFill>
              <a:latin typeface="Helvetica Light"/>
              <a:cs typeface="Helvetica Neue Light"/>
            </a:endParaRPr>
          </a:p>
        </p:txBody>
      </p:sp>
      <p:pic>
        <p:nvPicPr>
          <p:cNvPr id="3" name="Picture 2"/>
          <p:cNvPicPr>
            <a:picLocks noChangeAspect="1"/>
          </p:cNvPicPr>
          <p:nvPr/>
        </p:nvPicPr>
        <p:blipFill rotWithShape="1">
          <a:blip r:embed="rId5">
            <a:extLst>
              <a:ext uri="{28A0092B-C50C-407E-A947-70E740481C1C}">
                <a14:useLocalDpi xmlns:a14="http://schemas.microsoft.com/office/drawing/2010/main" val="0"/>
              </a:ext>
            </a:extLst>
          </a:blip>
          <a:srcRect t="31361" b="7515"/>
          <a:stretch/>
        </p:blipFill>
        <p:spPr>
          <a:xfrm>
            <a:off x="917575" y="952265"/>
            <a:ext cx="6858000" cy="3143892"/>
          </a:xfrm>
          <a:prstGeom prst="rect">
            <a:avLst/>
          </a:prstGeom>
        </p:spPr>
      </p:pic>
    </p:spTree>
    <p:extLst>
      <p:ext uri="{BB962C8B-B14F-4D97-AF65-F5344CB8AC3E}">
        <p14:creationId xmlns:p14="http://schemas.microsoft.com/office/powerpoint/2010/main" val="1414351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oAutofit/>
          </a:bodyPr>
          <a:lstStyle/>
          <a:p>
            <a:r>
              <a:rPr lang="en-US" dirty="0">
                <a:cs typeface="Helvetica" panose="020B0604020202020204" pitchFamily="34" charset="0"/>
              </a:rPr>
              <a:t>But what about me?</a:t>
            </a:r>
            <a:endParaRPr lang="en-US" b="0" dirty="0">
              <a:cs typeface="Helvetica" panose="020B0604020202020204" pitchFamily="34" charset="0"/>
            </a:endParaRPr>
          </a:p>
        </p:txBody>
      </p:sp>
      <p:sp>
        <p:nvSpPr>
          <p:cNvPr id="5" name="AutoShape 2" descr="https://github.com/xamarin/design/blob/master/Logos/Hexagons/png/hexagon-white@2x.png?raw=tru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4" descr="https://github.com/xamarin/design/blob/master/Logos/Hexagons/png/hexagon-white@2x.png?raw=tru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6" descr="https://github.com/xamarin/design/blob/master/Logos/Hexagons/png/hexagon-white@2x.png?raw=true"/>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8" descr="https://github.com/xamarin/design/blob/master/Logos/Hexagons/png/hexagon-white@2x.png?raw=true"/>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 name="Picture 3"/>
          <p:cNvPicPr>
            <a:picLocks noChangeAspect="1"/>
          </p:cNvPicPr>
          <p:nvPr/>
        </p:nvPicPr>
        <p:blipFill>
          <a:blip r:embed="rId3"/>
          <a:stretch>
            <a:fillRect/>
          </a:stretch>
        </p:blipFill>
        <p:spPr>
          <a:xfrm>
            <a:off x="1069647" y="1039813"/>
            <a:ext cx="6794500" cy="3822700"/>
          </a:xfrm>
          <a:prstGeom prst="rect">
            <a:avLst/>
          </a:prstGeom>
        </p:spPr>
      </p:pic>
    </p:spTree>
    <p:extLst>
      <p:ext uri="{BB962C8B-B14F-4D97-AF65-F5344CB8AC3E}">
        <p14:creationId xmlns:p14="http://schemas.microsoft.com/office/powerpoint/2010/main" val="2831535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oAutofit/>
          </a:bodyPr>
          <a:lstStyle/>
          <a:p>
            <a:r>
              <a:rPr lang="en-US" dirty="0">
                <a:cs typeface="Helvetica" panose="020B0604020202020204" pitchFamily="34" charset="0"/>
              </a:rPr>
              <a:t>Other Xamarin Events in South Africa</a:t>
            </a:r>
            <a:endParaRPr lang="en-US" b="0" dirty="0">
              <a:cs typeface="Helvetica" panose="020B0604020202020204" pitchFamily="34" charset="0"/>
            </a:endParaRPr>
          </a:p>
        </p:txBody>
      </p:sp>
      <p:sp>
        <p:nvSpPr>
          <p:cNvPr id="5" name="AutoShape 2" descr="https://github.com/xamarin/design/blob/master/Logos/Hexagons/png/hexagon-white@2x.png?raw=tru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4" descr="https://github.com/xamarin/design/blob/master/Logos/Hexagons/png/hexagon-white@2x.png?raw=tru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6" descr="https://github.com/xamarin/design/blob/master/Logos/Hexagons/png/hexagon-white@2x.png?raw=true"/>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8" descr="https://github.com/xamarin/design/blob/master/Logos/Hexagons/png/hexagon-white@2x.png?raw=true"/>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 name="Picture 2"/>
          <p:cNvPicPr>
            <a:picLocks noChangeAspect="1"/>
          </p:cNvPicPr>
          <p:nvPr/>
        </p:nvPicPr>
        <p:blipFill>
          <a:blip r:embed="rId3"/>
          <a:stretch>
            <a:fillRect/>
          </a:stretch>
        </p:blipFill>
        <p:spPr>
          <a:xfrm>
            <a:off x="3002456" y="887413"/>
            <a:ext cx="5920827" cy="4031877"/>
          </a:xfrm>
          <a:prstGeom prst="rect">
            <a:avLst/>
          </a:prstGeom>
        </p:spPr>
      </p:pic>
      <p:sp>
        <p:nvSpPr>
          <p:cNvPr id="10" name="TextBox 9"/>
          <p:cNvSpPr txBox="1"/>
          <p:nvPr/>
        </p:nvSpPr>
        <p:spPr>
          <a:xfrm>
            <a:off x="460375" y="2438400"/>
            <a:ext cx="2303846" cy="646331"/>
          </a:xfrm>
          <a:prstGeom prst="rect">
            <a:avLst/>
          </a:prstGeom>
          <a:noFill/>
        </p:spPr>
        <p:txBody>
          <a:bodyPr wrap="square" rtlCol="0">
            <a:spAutoFit/>
          </a:bodyPr>
          <a:lstStyle/>
          <a:p>
            <a:pPr algn="ctr"/>
            <a:r>
              <a:rPr lang="en-US" b="1" dirty="0"/>
              <a:t>Microsoft Empower</a:t>
            </a:r>
          </a:p>
          <a:p>
            <a:pPr algn="ctr"/>
            <a:r>
              <a:rPr lang="en-US" b="1" dirty="0"/>
              <a:t>Technical Summit</a:t>
            </a:r>
            <a:endParaRPr lang="en-ZA" b="1" dirty="0"/>
          </a:p>
        </p:txBody>
      </p:sp>
    </p:spTree>
    <p:extLst>
      <p:ext uri="{BB962C8B-B14F-4D97-AF65-F5344CB8AC3E}">
        <p14:creationId xmlns:p14="http://schemas.microsoft.com/office/powerpoint/2010/main" val="37665480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oAutofit/>
          </a:bodyPr>
          <a:lstStyle/>
          <a:p>
            <a:r>
              <a:rPr lang="en-US" dirty="0">
                <a:cs typeface="Helvetica" panose="020B0604020202020204" pitchFamily="34" charset="0"/>
              </a:rPr>
              <a:t>Other Xamarin Events in South Africa</a:t>
            </a:r>
            <a:endParaRPr lang="en-US" b="0" dirty="0">
              <a:cs typeface="Helvetica" panose="020B0604020202020204" pitchFamily="34" charset="0"/>
            </a:endParaRPr>
          </a:p>
        </p:txBody>
      </p:sp>
      <p:sp>
        <p:nvSpPr>
          <p:cNvPr id="5" name="AutoShape 2" descr="https://github.com/xamarin/design/blob/master/Logos/Hexagons/png/hexagon-white@2x.png?raw=tru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4" descr="https://github.com/xamarin/design/blob/master/Logos/Hexagons/png/hexagon-white@2x.png?raw=tru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6" descr="https://github.com/xamarin/design/blob/master/Logos/Hexagons/png/hexagon-white@2x.png?raw=true"/>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8" descr="https://github.com/xamarin/design/blob/master/Logos/Hexagons/png/hexagon-white@2x.png?raw=true"/>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 name="Picture 3"/>
          <p:cNvPicPr>
            <a:picLocks noChangeAspect="1"/>
          </p:cNvPicPr>
          <p:nvPr/>
        </p:nvPicPr>
        <p:blipFill>
          <a:blip r:embed="rId3"/>
          <a:stretch>
            <a:fillRect/>
          </a:stretch>
        </p:blipFill>
        <p:spPr>
          <a:xfrm>
            <a:off x="1439917" y="962539"/>
            <a:ext cx="6317046" cy="4013780"/>
          </a:xfrm>
          <a:prstGeom prst="rect">
            <a:avLst/>
          </a:prstGeom>
        </p:spPr>
      </p:pic>
    </p:spTree>
    <p:extLst>
      <p:ext uri="{BB962C8B-B14F-4D97-AF65-F5344CB8AC3E}">
        <p14:creationId xmlns:p14="http://schemas.microsoft.com/office/powerpoint/2010/main" val="1785961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oAutofit/>
          </a:bodyPr>
          <a:lstStyle/>
          <a:p>
            <a:r>
              <a:rPr lang="en-US" dirty="0">
                <a:cs typeface="Helvetica" panose="020B0604020202020204" pitchFamily="34" charset="0"/>
              </a:rPr>
              <a:t>How Free is </a:t>
            </a:r>
            <a:r>
              <a:rPr lang="en-US" dirty="0" err="1">
                <a:cs typeface="Helvetica" panose="020B0604020202020204" pitchFamily="34" charset="0"/>
              </a:rPr>
              <a:t>Xamarin</a:t>
            </a:r>
            <a:r>
              <a:rPr lang="en-US" dirty="0">
                <a:cs typeface="Helvetica" panose="020B0604020202020204" pitchFamily="34" charset="0"/>
              </a:rPr>
              <a:t> really…</a:t>
            </a:r>
            <a:endParaRPr lang="en-US" b="0" dirty="0">
              <a:cs typeface="Helvetica" panose="020B0604020202020204" pitchFamily="34" charset="0"/>
            </a:endParaRPr>
          </a:p>
        </p:txBody>
      </p:sp>
      <p:sp>
        <p:nvSpPr>
          <p:cNvPr id="5" name="AutoShape 2" descr="https://github.com/xamarin/design/blob/master/Logos/Hexagons/png/hexagon-white@2x.png?raw=tru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4" descr="https://github.com/xamarin/design/blob/master/Logos/Hexagons/png/hexagon-white@2x.png?raw=tru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6" descr="https://github.com/xamarin/design/blob/master/Logos/Hexagons/png/hexagon-white@2x.png?raw=true"/>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8" descr="https://github.com/xamarin/design/blob/master/Logos/Hexagons/png/hexagon-white@2x.png?raw=true"/>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700" y="903287"/>
            <a:ext cx="8609744" cy="3965013"/>
          </a:xfrm>
          <a:prstGeom prst="rect">
            <a:avLst/>
          </a:prstGeom>
        </p:spPr>
      </p:pic>
    </p:spTree>
    <p:extLst>
      <p:ext uri="{BB962C8B-B14F-4D97-AF65-F5344CB8AC3E}">
        <p14:creationId xmlns:p14="http://schemas.microsoft.com/office/powerpoint/2010/main" val="181318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6364" y="0"/>
            <a:ext cx="8611878" cy="4999124"/>
          </a:xfrm>
          <a:prstGeom prst="rect">
            <a:avLst/>
          </a:prstGeom>
        </p:spPr>
      </p:pic>
    </p:spTree>
    <p:extLst>
      <p:ext uri="{BB962C8B-B14F-4D97-AF65-F5344CB8AC3E}">
        <p14:creationId xmlns:p14="http://schemas.microsoft.com/office/powerpoint/2010/main" val="2024240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261240" y="84083"/>
            <a:ext cx="6515101" cy="4886325"/>
          </a:xfrm>
          <a:prstGeom prst="rect">
            <a:avLst/>
          </a:prstGeom>
        </p:spPr>
      </p:pic>
    </p:spTree>
    <p:extLst>
      <p:ext uri="{BB962C8B-B14F-4D97-AF65-F5344CB8AC3E}">
        <p14:creationId xmlns:p14="http://schemas.microsoft.com/office/powerpoint/2010/main" val="1127266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357" y="0"/>
            <a:ext cx="8883819" cy="5000055"/>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5483" y="0"/>
            <a:ext cx="1152686" cy="1581371"/>
          </a:xfrm>
          <a:prstGeom prst="rect">
            <a:avLst/>
          </a:prstGeom>
        </p:spPr>
      </p:pic>
      <p:sp>
        <p:nvSpPr>
          <p:cNvPr id="6" name="TextBox 5"/>
          <p:cNvSpPr txBox="1"/>
          <p:nvPr/>
        </p:nvSpPr>
        <p:spPr>
          <a:xfrm>
            <a:off x="1160054" y="4462710"/>
            <a:ext cx="6804424" cy="400110"/>
          </a:xfrm>
          <a:prstGeom prst="rect">
            <a:avLst/>
          </a:prstGeom>
          <a:solidFill>
            <a:srgbClr val="3399DB">
              <a:alpha val="83000"/>
            </a:srgbClr>
          </a:solidFill>
        </p:spPr>
        <p:style>
          <a:lnRef idx="0">
            <a:scrgbClr r="0" g="0" b="0"/>
          </a:lnRef>
          <a:fillRef idx="1001">
            <a:schemeClr val="dk2"/>
          </a:fillRef>
          <a:effectRef idx="0">
            <a:scrgbClr r="0" g="0" b="0"/>
          </a:effectRef>
          <a:fontRef idx="major"/>
        </p:style>
        <p:txBody>
          <a:bodyPr wrap="square" rtlCol="0">
            <a:spAutoFit/>
          </a:bodyPr>
          <a:lstStyle/>
          <a:p>
            <a:pPr algn="ctr"/>
            <a:r>
              <a:rPr lang="en-ZA" sz="2000" dirty="0">
                <a:ln>
                  <a:solidFill>
                    <a:schemeClr val="bg1"/>
                  </a:solidFill>
                </a:ln>
                <a:solidFill>
                  <a:schemeClr val="bg1"/>
                </a:solidFill>
                <a:latin typeface="Helvetica Light"/>
              </a:rPr>
              <a:t>Hyatt Regency	•	Orlando, FL	•	April 24–28, 2016</a:t>
            </a:r>
            <a:endParaRPr lang="en-US" sz="2000" dirty="0">
              <a:ln>
                <a:solidFill>
                  <a:schemeClr val="bg1"/>
                </a:solidFill>
              </a:ln>
              <a:solidFill>
                <a:schemeClr val="bg1"/>
              </a:solidFill>
              <a:latin typeface="Helvetica Light"/>
            </a:endParaRPr>
          </a:p>
        </p:txBody>
      </p:sp>
    </p:spTree>
    <p:extLst>
      <p:ext uri="{BB962C8B-B14F-4D97-AF65-F5344CB8AC3E}">
        <p14:creationId xmlns:p14="http://schemas.microsoft.com/office/powerpoint/2010/main" val="2855310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936"/>
            <a:ext cx="9144000" cy="530352"/>
          </a:xfrm>
          <a:prstGeom prst="rect">
            <a:avLst/>
          </a:prstGeom>
        </p:spPr>
      </p:pic>
      <p:pic>
        <p:nvPicPr>
          <p:cNvPr id="2" name="Picture 1"/>
          <p:cNvPicPr>
            <a:picLocks noChangeAspect="1"/>
          </p:cNvPicPr>
          <p:nvPr/>
        </p:nvPicPr>
        <p:blipFill>
          <a:blip r:embed="rId4"/>
          <a:stretch>
            <a:fillRect/>
          </a:stretch>
        </p:blipFill>
        <p:spPr>
          <a:xfrm>
            <a:off x="620110" y="657733"/>
            <a:ext cx="7595939" cy="4275559"/>
          </a:xfrm>
          <a:prstGeom prst="rect">
            <a:avLst/>
          </a:prstGeom>
        </p:spPr>
      </p:pic>
    </p:spTree>
    <p:extLst>
      <p:ext uri="{BB962C8B-B14F-4D97-AF65-F5344CB8AC3E}">
        <p14:creationId xmlns:p14="http://schemas.microsoft.com/office/powerpoint/2010/main" val="1079107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936"/>
            <a:ext cx="9144000" cy="530352"/>
          </a:xfrm>
          <a:prstGeom prst="rect">
            <a:avLst/>
          </a:prstGeom>
        </p:spPr>
      </p:pic>
      <p:sp>
        <p:nvSpPr>
          <p:cNvPr id="7" name="TextBox 2"/>
          <p:cNvSpPr txBox="1">
            <a:spLocks noChangeArrowheads="1"/>
          </p:cNvSpPr>
          <p:nvPr/>
        </p:nvSpPr>
        <p:spPr bwMode="auto">
          <a:xfrm>
            <a:off x="307973" y="939605"/>
            <a:ext cx="8558374" cy="48144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111026" tIns="55513" rIns="111026" bIns="55513">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just" eaLnBrk="1" hangingPunct="1"/>
            <a:r>
              <a:rPr lang="en-ZA" dirty="0">
                <a:solidFill>
                  <a:schemeClr val="bg1">
                    <a:lumMod val="50000"/>
                  </a:schemeClr>
                </a:solidFill>
                <a:latin typeface="Helvetica Light"/>
                <a:cs typeface="Helvetica Neue Light"/>
              </a:rPr>
              <a:t>2 days Training</a:t>
            </a:r>
            <a:endParaRPr lang="en-US" dirty="0">
              <a:solidFill>
                <a:schemeClr val="bg1">
                  <a:lumMod val="50000"/>
                </a:schemeClr>
              </a:solidFill>
              <a:latin typeface="Helvetica Light"/>
              <a:cs typeface="Helvetica Neue Light"/>
            </a:endParaRPr>
          </a:p>
        </p:txBody>
      </p:sp>
      <p:graphicFrame>
        <p:nvGraphicFramePr>
          <p:cNvPr id="8" name="Table 7"/>
          <p:cNvGraphicFramePr>
            <a:graphicFrameLocks noGrp="1"/>
          </p:cNvGraphicFramePr>
          <p:nvPr>
            <p:extLst/>
          </p:nvPr>
        </p:nvGraphicFramePr>
        <p:xfrm>
          <a:off x="307973" y="1822364"/>
          <a:ext cx="8517100" cy="3057861"/>
        </p:xfrm>
        <a:graphic>
          <a:graphicData uri="http://schemas.openxmlformats.org/drawingml/2006/table">
            <a:tbl>
              <a:tblPr firstRow="1" bandRow="1">
                <a:tableStyleId>{2D5ABB26-0587-4C30-8999-92F81FD0307C}</a:tableStyleId>
              </a:tblPr>
              <a:tblGrid>
                <a:gridCol w="4258550">
                  <a:extLst>
                    <a:ext uri="{9D8B030D-6E8A-4147-A177-3AD203B41FA5}">
                      <a16:colId xmlns:a16="http://schemas.microsoft.com/office/drawing/2014/main" val="20000"/>
                    </a:ext>
                  </a:extLst>
                </a:gridCol>
                <a:gridCol w="4258550">
                  <a:extLst>
                    <a:ext uri="{9D8B030D-6E8A-4147-A177-3AD203B41FA5}">
                      <a16:colId xmlns:a16="http://schemas.microsoft.com/office/drawing/2014/main" val="20001"/>
                    </a:ext>
                  </a:extLst>
                </a:gridCol>
              </a:tblGrid>
              <a:tr h="3057861">
                <a:tc>
                  <a:txBody>
                    <a:bodyPr/>
                    <a:lstStyle/>
                    <a:p>
                      <a:pPr marL="0" indent="0">
                        <a:buFont typeface="Arial" panose="020B0604020202020204" pitchFamily="34" charset="0"/>
                        <a:buNone/>
                      </a:pPr>
                      <a:r>
                        <a:rPr lang="en-ZA" sz="2400" dirty="0">
                          <a:solidFill>
                            <a:schemeClr val="bg1">
                              <a:lumMod val="50000"/>
                            </a:schemeClr>
                          </a:solidFill>
                        </a:rPr>
                        <a:t>Fundamentals Track</a:t>
                      </a:r>
                      <a:br>
                        <a:rPr lang="en-ZA" sz="2000" dirty="0">
                          <a:solidFill>
                            <a:schemeClr val="bg1">
                              <a:lumMod val="50000"/>
                            </a:schemeClr>
                          </a:solidFill>
                        </a:rPr>
                      </a:br>
                      <a:endParaRPr lang="en-ZA" sz="2000" dirty="0">
                        <a:solidFill>
                          <a:schemeClr val="bg1">
                            <a:lumMod val="50000"/>
                          </a:schemeClr>
                        </a:solidFill>
                      </a:endParaRPr>
                    </a:p>
                    <a:p>
                      <a:pPr marL="285750" indent="-285750">
                        <a:buFont typeface="Arial" panose="020B0604020202020204" pitchFamily="34" charset="0"/>
                        <a:buChar char="•"/>
                      </a:pPr>
                      <a:r>
                        <a:rPr lang="en-ZA" sz="2000" dirty="0">
                          <a:solidFill>
                            <a:schemeClr val="bg1">
                              <a:lumMod val="50000"/>
                            </a:schemeClr>
                          </a:solidFill>
                        </a:rPr>
                        <a:t>The </a:t>
                      </a:r>
                      <a:r>
                        <a:rPr lang="en-ZA" sz="2000" dirty="0" err="1">
                          <a:solidFill>
                            <a:schemeClr val="bg1">
                              <a:lumMod val="50000"/>
                            </a:schemeClr>
                          </a:solidFill>
                        </a:rPr>
                        <a:t>Xamarin</a:t>
                      </a:r>
                      <a:r>
                        <a:rPr lang="en-ZA" sz="2000" dirty="0">
                          <a:solidFill>
                            <a:schemeClr val="bg1">
                              <a:lumMod val="50000"/>
                            </a:schemeClr>
                          </a:solidFill>
                        </a:rPr>
                        <a:t> Mobile Platform</a:t>
                      </a:r>
                    </a:p>
                    <a:p>
                      <a:pPr marL="285750" indent="-285750">
                        <a:buFont typeface="Arial" panose="020B0604020202020204" pitchFamily="34" charset="0"/>
                        <a:buChar char="•"/>
                      </a:pPr>
                      <a:r>
                        <a:rPr lang="en-ZA" sz="2000" dirty="0">
                          <a:solidFill>
                            <a:schemeClr val="bg1">
                              <a:lumMod val="50000"/>
                            </a:schemeClr>
                          </a:solidFill>
                        </a:rPr>
                        <a:t>Introduction to </a:t>
                      </a:r>
                      <a:r>
                        <a:rPr lang="en-ZA" sz="2000" dirty="0" err="1">
                          <a:solidFill>
                            <a:schemeClr val="bg1">
                              <a:lumMod val="50000"/>
                            </a:schemeClr>
                          </a:solidFill>
                        </a:rPr>
                        <a:t>Xamarin.Forms</a:t>
                      </a:r>
                      <a:r>
                        <a:rPr lang="en-ZA" sz="2000" dirty="0">
                          <a:solidFill>
                            <a:schemeClr val="bg1">
                              <a:lumMod val="50000"/>
                            </a:schemeClr>
                          </a:solidFill>
                        </a:rPr>
                        <a:t> </a:t>
                      </a:r>
                    </a:p>
                    <a:p>
                      <a:pPr marL="285750" indent="-285750">
                        <a:buFont typeface="Arial" panose="020B0604020202020204" pitchFamily="34" charset="0"/>
                        <a:buChar char="•"/>
                      </a:pPr>
                      <a:r>
                        <a:rPr lang="en-ZA" sz="2000" dirty="0">
                          <a:solidFill>
                            <a:schemeClr val="bg1">
                              <a:lumMod val="50000"/>
                            </a:schemeClr>
                          </a:solidFill>
                        </a:rPr>
                        <a:t>Defining UI in XAML</a:t>
                      </a:r>
                    </a:p>
                    <a:p>
                      <a:pPr marL="285750" indent="-285750">
                        <a:buFont typeface="Arial" panose="020B0604020202020204" pitchFamily="34" charset="0"/>
                        <a:buChar char="•"/>
                      </a:pPr>
                      <a:r>
                        <a:rPr lang="en-ZA" sz="2000" dirty="0">
                          <a:solidFill>
                            <a:schemeClr val="bg1">
                              <a:lumMod val="50000"/>
                            </a:schemeClr>
                          </a:solidFill>
                        </a:rPr>
                        <a:t>Cross-platform code strategies</a:t>
                      </a:r>
                    </a:p>
                    <a:p>
                      <a:pPr marL="285750" indent="-285750">
                        <a:buFont typeface="Arial" panose="020B0604020202020204" pitchFamily="34" charset="0"/>
                        <a:buChar char="•"/>
                      </a:pPr>
                      <a:r>
                        <a:rPr lang="en-ZA" sz="2000" dirty="0">
                          <a:solidFill>
                            <a:schemeClr val="bg1">
                              <a:lumMod val="50000"/>
                            </a:schemeClr>
                          </a:solidFill>
                        </a:rPr>
                        <a:t>Working with REST services</a:t>
                      </a:r>
                    </a:p>
                    <a:p>
                      <a:pPr marL="285750" indent="-285750">
                        <a:buFont typeface="Arial" panose="020B0604020202020204" pitchFamily="34" charset="0"/>
                        <a:buChar char="•"/>
                      </a:pPr>
                      <a:r>
                        <a:rPr lang="en-ZA" sz="2000" dirty="0">
                          <a:solidFill>
                            <a:schemeClr val="bg1">
                              <a:lumMod val="50000"/>
                            </a:schemeClr>
                          </a:solidFill>
                        </a:rPr>
                        <a:t>Data binding and MVVM</a:t>
                      </a:r>
                    </a:p>
                    <a:p>
                      <a:pPr marL="285750" indent="-285750">
                        <a:buFont typeface="Arial" panose="020B0604020202020204" pitchFamily="34" charset="0"/>
                        <a:buChar char="•"/>
                      </a:pPr>
                      <a:r>
                        <a:rPr lang="en-ZA" sz="2000" dirty="0">
                          <a:solidFill>
                            <a:schemeClr val="bg1">
                              <a:lumMod val="50000"/>
                            </a:schemeClr>
                          </a:solidFill>
                        </a:rPr>
                        <a:t>Using the </a:t>
                      </a:r>
                      <a:r>
                        <a:rPr lang="en-ZA" sz="2000" dirty="0" err="1">
                          <a:solidFill>
                            <a:schemeClr val="bg1">
                              <a:lumMod val="50000"/>
                            </a:schemeClr>
                          </a:solidFill>
                        </a:rPr>
                        <a:t>Xamarin.Forms</a:t>
                      </a:r>
                      <a:endParaRPr lang="en-ZA" sz="2000" dirty="0">
                        <a:solidFill>
                          <a:schemeClr val="bg1">
                            <a:lumMod val="50000"/>
                          </a:schemeClr>
                        </a:solidFill>
                      </a:endParaRPr>
                    </a:p>
                  </a:txBody>
                  <a:tcPr/>
                </a:tc>
                <a:tc>
                  <a:txBody>
                    <a:bodyPr/>
                    <a:lstStyle/>
                    <a:p>
                      <a:pPr marL="0" indent="0">
                        <a:buFont typeface="Arial" panose="020B0604020202020204" pitchFamily="34" charset="0"/>
                        <a:buNone/>
                      </a:pPr>
                      <a:r>
                        <a:rPr lang="en-ZA" sz="2400" dirty="0">
                          <a:solidFill>
                            <a:schemeClr val="bg1">
                              <a:lumMod val="50000"/>
                            </a:schemeClr>
                          </a:solidFill>
                        </a:rPr>
                        <a:t>Intermediate Track</a:t>
                      </a:r>
                      <a:br>
                        <a:rPr lang="en-ZA" sz="2000" dirty="0">
                          <a:solidFill>
                            <a:schemeClr val="bg1">
                              <a:lumMod val="50000"/>
                            </a:schemeClr>
                          </a:solidFill>
                        </a:rPr>
                      </a:br>
                      <a:endParaRPr lang="en-ZA" sz="2000" dirty="0">
                        <a:solidFill>
                          <a:schemeClr val="bg1">
                            <a:lumMod val="50000"/>
                          </a:schemeClr>
                        </a:solidFill>
                      </a:endParaRPr>
                    </a:p>
                    <a:p>
                      <a:pPr marL="285750" indent="-285750">
                        <a:buFont typeface="Arial" panose="020B0604020202020204" pitchFamily="34" charset="0"/>
                        <a:buChar char="•"/>
                      </a:pPr>
                      <a:r>
                        <a:rPr lang="en-ZA" sz="2000" dirty="0">
                          <a:solidFill>
                            <a:schemeClr val="bg1">
                              <a:lumMod val="50000"/>
                            </a:schemeClr>
                          </a:solidFill>
                        </a:rPr>
                        <a:t>Keeping your apps responsive</a:t>
                      </a:r>
                    </a:p>
                    <a:p>
                      <a:pPr marL="285750" indent="-285750">
                        <a:buFont typeface="Arial" panose="020B0604020202020204" pitchFamily="34" charset="0"/>
                        <a:buChar char="•"/>
                      </a:pPr>
                      <a:r>
                        <a:rPr lang="en-ZA" sz="2000" dirty="0">
                          <a:solidFill>
                            <a:schemeClr val="bg1">
                              <a:lumMod val="50000"/>
                            </a:schemeClr>
                          </a:solidFill>
                        </a:rPr>
                        <a:t>Design patterns for cross-platform code</a:t>
                      </a:r>
                      <a:r>
                        <a:rPr lang="en-ZA" sz="2000" baseline="0" dirty="0">
                          <a:solidFill>
                            <a:schemeClr val="bg1">
                              <a:lumMod val="50000"/>
                            </a:schemeClr>
                          </a:solidFill>
                        </a:rPr>
                        <a:t> </a:t>
                      </a:r>
                      <a:r>
                        <a:rPr lang="en-ZA" sz="2000" dirty="0">
                          <a:solidFill>
                            <a:schemeClr val="bg1">
                              <a:lumMod val="50000"/>
                            </a:schemeClr>
                          </a:solidFill>
                        </a:rPr>
                        <a:t>sharing</a:t>
                      </a:r>
                    </a:p>
                    <a:p>
                      <a:pPr marL="285750" indent="-285750">
                        <a:buFont typeface="Arial" panose="020B0604020202020204" pitchFamily="34" charset="0"/>
                        <a:buChar char="•"/>
                      </a:pPr>
                      <a:r>
                        <a:rPr lang="en-ZA" sz="2000" dirty="0">
                          <a:solidFill>
                            <a:schemeClr val="bg1">
                              <a:lumMod val="50000"/>
                            </a:schemeClr>
                          </a:solidFill>
                        </a:rPr>
                        <a:t>UI and Unit Testing with </a:t>
                      </a:r>
                      <a:r>
                        <a:rPr lang="en-ZA" sz="2000" dirty="0" err="1">
                          <a:solidFill>
                            <a:schemeClr val="bg1">
                              <a:lumMod val="50000"/>
                            </a:schemeClr>
                          </a:solidFill>
                        </a:rPr>
                        <a:t>Xamarin</a:t>
                      </a:r>
                      <a:endParaRPr lang="en-ZA" sz="2000" dirty="0">
                        <a:solidFill>
                          <a:schemeClr val="bg1">
                            <a:lumMod val="50000"/>
                          </a:schemeClr>
                        </a:solidFill>
                      </a:endParaRPr>
                    </a:p>
                    <a:p>
                      <a:pPr marL="285750" indent="-285750">
                        <a:buFont typeface="Arial" panose="020B0604020202020204" pitchFamily="34" charset="0"/>
                        <a:buChar char="•"/>
                      </a:pPr>
                      <a:r>
                        <a:rPr lang="en-ZA" sz="2000" dirty="0">
                          <a:solidFill>
                            <a:schemeClr val="bg1">
                              <a:lumMod val="50000"/>
                            </a:schemeClr>
                          </a:solidFill>
                        </a:rPr>
                        <a:t>Securing Local Data</a:t>
                      </a:r>
                    </a:p>
                    <a:p>
                      <a:pPr marL="285750" indent="-285750">
                        <a:buFont typeface="Arial" panose="020B0604020202020204" pitchFamily="34" charset="0"/>
                        <a:buChar char="•"/>
                      </a:pPr>
                      <a:r>
                        <a:rPr lang="en-ZA" sz="2000" dirty="0">
                          <a:solidFill>
                            <a:schemeClr val="bg1">
                              <a:lumMod val="50000"/>
                            </a:schemeClr>
                          </a:solidFill>
                        </a:rPr>
                        <a:t>Authenticating with OAuth</a:t>
                      </a:r>
                    </a:p>
                    <a:p>
                      <a:pPr marL="285750" indent="-285750">
                        <a:buFont typeface="Arial" panose="020B0604020202020204" pitchFamily="34" charset="0"/>
                        <a:buChar char="•"/>
                      </a:pPr>
                      <a:r>
                        <a:rPr lang="en-ZA" sz="2000" dirty="0">
                          <a:solidFill>
                            <a:schemeClr val="bg1">
                              <a:lumMod val="50000"/>
                            </a:schemeClr>
                          </a:solidFill>
                        </a:rPr>
                        <a:t>Diagnosing common memory issues</a:t>
                      </a:r>
                    </a:p>
                  </a:txBody>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043999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68166" y="0"/>
            <a:ext cx="8828690" cy="4969442"/>
          </a:xfrm>
          <a:prstGeom prst="rect">
            <a:avLst/>
          </a:prstGeom>
        </p:spPr>
      </p:pic>
    </p:spTree>
    <p:extLst>
      <p:ext uri="{BB962C8B-B14F-4D97-AF65-F5344CB8AC3E}">
        <p14:creationId xmlns:p14="http://schemas.microsoft.com/office/powerpoint/2010/main" val="4042315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oAutofit/>
          </a:bodyPr>
          <a:lstStyle/>
          <a:p>
            <a:r>
              <a:rPr lang="en-US" dirty="0">
                <a:cs typeface="Helvetica" panose="020B0604020202020204" pitchFamily="34" charset="0"/>
              </a:rPr>
              <a:t>Keynote highlights…</a:t>
            </a:r>
            <a:endParaRPr lang="en-US" b="0" dirty="0">
              <a:cs typeface="Helvetica" panose="020B0604020202020204" pitchFamily="34" charset="0"/>
            </a:endParaRPr>
          </a:p>
        </p:txBody>
      </p:sp>
      <p:sp>
        <p:nvSpPr>
          <p:cNvPr id="5" name="AutoShape 2" descr="https://github.com/xamarin/design/blob/master/Logos/Hexagons/png/hexagon-white@2x.png?raw=tru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4" descr="https://github.com/xamarin/design/blob/master/Logos/Hexagons/png/hexagon-white@2x.png?raw=tru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6" descr="https://github.com/xamarin/design/blob/master/Logos/Hexagons/png/hexagon-white@2x.png?raw=true"/>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8" descr="https://github.com/xamarin/design/blob/master/Logos/Hexagons/png/hexagon-white@2x.png?raw=true"/>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TextBox 2"/>
          <p:cNvSpPr txBox="1">
            <a:spLocks noChangeArrowheads="1"/>
          </p:cNvSpPr>
          <p:nvPr/>
        </p:nvSpPr>
        <p:spPr bwMode="auto">
          <a:xfrm>
            <a:off x="266700" y="1475841"/>
            <a:ext cx="4399893" cy="60455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111026" tIns="55513" rIns="111026" bIns="55513">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just" eaLnBrk="1" hangingPunct="1"/>
            <a:r>
              <a:rPr lang="en-ZA" sz="3200" dirty="0">
                <a:solidFill>
                  <a:schemeClr val="bg1">
                    <a:lumMod val="50000"/>
                  </a:schemeClr>
                </a:solidFill>
                <a:latin typeface="Helvetica Light"/>
                <a:cs typeface="Helvetica Neue Light"/>
              </a:rPr>
              <a:t>Xamarin Open Source</a:t>
            </a:r>
            <a:endParaRPr lang="en-US" sz="3200" dirty="0">
              <a:solidFill>
                <a:schemeClr val="bg1">
                  <a:lumMod val="50000"/>
                </a:schemeClr>
              </a:solidFill>
              <a:latin typeface="Helvetica Light"/>
              <a:cs typeface="Helvetica Neue Light"/>
            </a:endParaRPr>
          </a:p>
        </p:txBody>
      </p:sp>
      <p:pic>
        <p:nvPicPr>
          <p:cNvPr id="3" name="Picture 2"/>
          <p:cNvPicPr>
            <a:picLocks noChangeAspect="1"/>
          </p:cNvPicPr>
          <p:nvPr/>
        </p:nvPicPr>
        <p:blipFill>
          <a:blip r:embed="rId3"/>
          <a:stretch>
            <a:fillRect/>
          </a:stretch>
        </p:blipFill>
        <p:spPr>
          <a:xfrm>
            <a:off x="4876800" y="1712442"/>
            <a:ext cx="3948850" cy="2222706"/>
          </a:xfrm>
          <a:prstGeom prst="rect">
            <a:avLst/>
          </a:prstGeom>
        </p:spPr>
      </p:pic>
      <p:sp>
        <p:nvSpPr>
          <p:cNvPr id="9" name="TextBox 8"/>
          <p:cNvSpPr txBox="1"/>
          <p:nvPr/>
        </p:nvSpPr>
        <p:spPr>
          <a:xfrm>
            <a:off x="515937" y="2081864"/>
            <a:ext cx="3901418" cy="369332"/>
          </a:xfrm>
          <a:prstGeom prst="rect">
            <a:avLst/>
          </a:prstGeom>
          <a:noFill/>
        </p:spPr>
        <p:txBody>
          <a:bodyPr wrap="square" rtlCol="0">
            <a:spAutoFit/>
          </a:bodyPr>
          <a:lstStyle/>
          <a:p>
            <a:pPr algn="ctr"/>
            <a:r>
              <a:rPr lang="en-ZA" dirty="0">
                <a:solidFill>
                  <a:schemeClr val="bg1">
                    <a:lumMod val="50000"/>
                  </a:schemeClr>
                </a:solidFill>
                <a:latin typeface="Helvetica Light"/>
                <a:cs typeface="Helvetica Neue Light"/>
              </a:rPr>
              <a:t>http://open.xamarin.com/</a:t>
            </a:r>
            <a:endParaRPr lang="en-ZA" dirty="0"/>
          </a:p>
        </p:txBody>
      </p:sp>
      <p:sp>
        <p:nvSpPr>
          <p:cNvPr id="13" name="TextBox 2"/>
          <p:cNvSpPr txBox="1">
            <a:spLocks noChangeArrowheads="1"/>
          </p:cNvSpPr>
          <p:nvPr/>
        </p:nvSpPr>
        <p:spPr bwMode="auto">
          <a:xfrm>
            <a:off x="371803" y="2966113"/>
            <a:ext cx="4399893" cy="60455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111026" tIns="55513" rIns="111026" bIns="55513">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just" eaLnBrk="1" hangingPunct="1"/>
            <a:r>
              <a:rPr lang="en-ZA" sz="3200" dirty="0">
                <a:solidFill>
                  <a:schemeClr val="bg1">
                    <a:lumMod val="50000"/>
                  </a:schemeClr>
                </a:solidFill>
                <a:latin typeface="Helvetica Light"/>
                <a:cs typeface="Helvetica Neue Light"/>
              </a:rPr>
              <a:t>Mono MIT License</a:t>
            </a:r>
            <a:endParaRPr lang="en-US" sz="3200" dirty="0">
              <a:solidFill>
                <a:schemeClr val="bg1">
                  <a:lumMod val="50000"/>
                </a:schemeClr>
              </a:solidFill>
              <a:latin typeface="Helvetica Light"/>
              <a:cs typeface="Helvetica Neue Light"/>
            </a:endParaRPr>
          </a:p>
        </p:txBody>
      </p:sp>
      <p:sp>
        <p:nvSpPr>
          <p:cNvPr id="14" name="TextBox 13"/>
          <p:cNvSpPr txBox="1"/>
          <p:nvPr/>
        </p:nvSpPr>
        <p:spPr>
          <a:xfrm>
            <a:off x="564438" y="3601453"/>
            <a:ext cx="3901418" cy="646331"/>
          </a:xfrm>
          <a:prstGeom prst="rect">
            <a:avLst/>
          </a:prstGeom>
          <a:noFill/>
        </p:spPr>
        <p:txBody>
          <a:bodyPr wrap="square" rtlCol="0">
            <a:spAutoFit/>
          </a:bodyPr>
          <a:lstStyle/>
          <a:p>
            <a:pPr algn="ctr"/>
            <a:r>
              <a:rPr lang="en-ZA" dirty="0">
                <a:solidFill>
                  <a:schemeClr val="bg1">
                    <a:lumMod val="50000"/>
                  </a:schemeClr>
                </a:solidFill>
                <a:latin typeface="Helvetica Light"/>
                <a:cs typeface="Helvetica Neue Light"/>
              </a:rPr>
              <a:t>https://github.com/mono/mono/blob/master/PATENTS.TXT</a:t>
            </a:r>
            <a:endParaRPr lang="en-ZA" dirty="0"/>
          </a:p>
        </p:txBody>
      </p:sp>
    </p:spTree>
    <p:extLst>
      <p:ext uri="{BB962C8B-B14F-4D97-AF65-F5344CB8AC3E}">
        <p14:creationId xmlns:p14="http://schemas.microsoft.com/office/powerpoint/2010/main" val="1297442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Xamarin3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Xamarin3Theme" id="{59DABE8E-749B-46FB-AF40-39BDBC43BB92}" vid="{FE2CD304-25DD-4EEE-8F1F-59580990C2A2}"/>
    </a:ext>
  </a:extLst>
</a:theme>
</file>

<file path=ppt/theme/theme10.xml><?xml version="1.0" encoding="utf-8"?>
<a:theme xmlns:a="http://schemas.openxmlformats.org/drawingml/2006/main" name="emphanzising marketing point (image above)">
  <a:themeElements>
    <a:clrScheme name="emphanzising marketing point (image abov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emphanzising marketing point (image above)">
      <a:majorFont>
        <a:latin typeface="Lucida Grande"/>
        <a:ea typeface="ヒラギノ角ゴ ProN W6"/>
        <a:cs typeface="ヒラギノ角ゴ ProN W6"/>
      </a:majorFont>
      <a:minorFont>
        <a:latin typeface="Lucida Grande"/>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emphanzising marketing point (image abov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1.xml><?xml version="1.0" encoding="utf-8"?>
<a:theme xmlns:a="http://schemas.openxmlformats.org/drawingml/2006/main" name="1_emphanzising marketing point (image above)">
  <a:themeElements>
    <a:clrScheme name="emphanzising marketing point (image abov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emphanzising marketing point (image above)">
      <a:majorFont>
        <a:latin typeface="Lucida Grande"/>
        <a:ea typeface="ヒラギノ角ゴ ProN W6"/>
        <a:cs typeface="ヒラギノ角ゴ ProN W6"/>
      </a:majorFont>
      <a:minorFont>
        <a:latin typeface="Lucida Grande"/>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emphanzising marketing point (image abov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2.xml><?xml version="1.0" encoding="utf-8"?>
<a:theme xmlns:a="http://schemas.openxmlformats.org/drawingml/2006/main" name="emphanzising marketing point (image below)">
  <a:themeElements>
    <a:clrScheme name="emphanzising marketing point (image below)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emphanzising marketing point (image below)">
      <a:majorFont>
        <a:latin typeface="Lucida Grande"/>
        <a:ea typeface="ヒラギノ角ゴ ProN W6"/>
        <a:cs typeface="ヒラギノ角ゴ ProN W6"/>
      </a:majorFont>
      <a:minorFont>
        <a:latin typeface="Lucida Grande"/>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emphanzising marketing point (image below)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3.xml><?xml version="1.0" encoding="utf-8"?>
<a:theme xmlns:a="http://schemas.openxmlformats.org/drawingml/2006/main" name="1_emphanzising marketing point (image below)">
  <a:themeElements>
    <a:clrScheme name="emphanzising marketing point (image below)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emphanzising marketing point (image below)">
      <a:majorFont>
        <a:latin typeface="Lucida Grande"/>
        <a:ea typeface="ヒラギノ角ゴ ProN W6"/>
        <a:cs typeface="ヒラギノ角ゴ ProN W6"/>
      </a:majorFont>
      <a:minorFont>
        <a:latin typeface="Lucida Grande"/>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emphanzising marketing point (image below)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4.xml><?xml version="1.0" encoding="utf-8"?>
<a:theme xmlns:a="http://schemas.openxmlformats.org/drawingml/2006/main" name="emphanzising marketing point (icon)">
  <a:themeElements>
    <a:clrScheme name="">
      <a:dk1>
        <a:srgbClr val="000000"/>
      </a:dk1>
      <a:lt1>
        <a:srgbClr val="FFFFFF"/>
      </a:lt1>
      <a:dk2>
        <a:srgbClr val="000000"/>
      </a:dk2>
      <a:lt2>
        <a:srgbClr val="808080"/>
      </a:lt2>
      <a:accent1>
        <a:srgbClr val="FFFFFF"/>
      </a:accent1>
      <a:accent2>
        <a:srgbClr val="333399"/>
      </a:accent2>
      <a:accent3>
        <a:srgbClr val="FFFFFF"/>
      </a:accent3>
      <a:accent4>
        <a:srgbClr val="000000"/>
      </a:accent4>
      <a:accent5>
        <a:srgbClr val="FFFFFF"/>
      </a:accent5>
      <a:accent6>
        <a:srgbClr val="2D2D8A"/>
      </a:accent6>
      <a:hlink>
        <a:srgbClr val="009999"/>
      </a:hlink>
      <a:folHlink>
        <a:srgbClr val="99CC00"/>
      </a:folHlink>
    </a:clrScheme>
    <a:fontScheme name="emphanzising marketing point (icon)">
      <a:majorFont>
        <a:latin typeface="Lucida Grande"/>
        <a:ea typeface="ヒラギノ角ゴ ProN W6"/>
        <a:cs typeface="ヒラギノ角ゴ ProN W6"/>
      </a:majorFont>
      <a:minorFont>
        <a:latin typeface="Lucida Grande"/>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emphanzising marketing point (ic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5.xml><?xml version="1.0" encoding="utf-8"?>
<a:theme xmlns:a="http://schemas.openxmlformats.org/drawingml/2006/main" name="Image Left - Title &amp; Bullet">
  <a:themeElements>
    <a:clrScheme name="Image Left - Title &amp; Bulle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Image Left - Title &amp; Bullet">
      <a:majorFont>
        <a:latin typeface="Lucida Grande"/>
        <a:ea typeface="ヒラギノ角ゴ ProN W6"/>
        <a:cs typeface="ヒラギノ角ゴ ProN W6"/>
      </a:majorFont>
      <a:minorFont>
        <a:latin typeface="Lucida Grande"/>
        <a:ea typeface="ヒラギノ角ゴ ProN W6"/>
        <a:cs typeface="ヒラギノ角ゴ ProN W6"/>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Image Left - Title &amp; Bulle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6.xml><?xml version="1.0" encoding="utf-8"?>
<a:theme xmlns:a="http://schemas.openxmlformats.org/drawingml/2006/main" name="Image Left - Title &amp; Bullet copy">
  <a:themeElements>
    <a:clrScheme name="Image Left - Title &amp; Bullet copy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Image Left - Title &amp; Bullet copy">
      <a:majorFont>
        <a:latin typeface="Lucida Grande"/>
        <a:ea typeface="ヒラギノ角ゴ ProN W6"/>
        <a:cs typeface="ヒラギノ角ゴ ProN W6"/>
      </a:majorFont>
      <a:minorFont>
        <a:latin typeface="Lucida Grande"/>
        <a:ea typeface="ヒラギノ角ゴ ProN W6"/>
        <a:cs typeface="ヒラギノ角ゴ ProN W6"/>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Image Left - Title &amp; Bullet copy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7.xml><?xml version="1.0" encoding="utf-8"?>
<a:theme xmlns:a="http://schemas.openxmlformats.org/drawingml/2006/main" name="1. Title Slide">
  <a:themeElements>
    <a:clrScheme name="1. Title Sli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 Title Slide">
      <a:majorFont>
        <a:latin typeface="Lucida Grande"/>
        <a:ea typeface="ヒラギノ角ゴ ProN W6"/>
        <a:cs typeface="ヒラギノ角ゴ ProN W6"/>
      </a:majorFont>
      <a:minorFont>
        <a:latin typeface="Lucida Grande"/>
        <a:ea typeface="ヒラギノ角ゴ ProN W6"/>
        <a:cs typeface="ヒラギノ角ゴ ProN W6"/>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1. Title Sli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Image Right - Text">
  <a:themeElements>
    <a:clrScheme name="Image Right - Tex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Image Right - Text">
      <a:majorFont>
        <a:latin typeface="Lucida Grande"/>
        <a:ea typeface="ヒラギノ角ゴ ProN W6"/>
        <a:cs typeface="ヒラギノ角ゴ ProN W6"/>
      </a:majorFont>
      <a:minorFont>
        <a:latin typeface="Lucida Grande"/>
        <a:ea typeface="ヒラギノ角ゴ ProN W6"/>
        <a:cs typeface="ヒラギノ角ゴ ProN W6"/>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Image Right - Tex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9.xml><?xml version="1.0" encoding="utf-8"?>
<a:theme xmlns:a="http://schemas.openxmlformats.org/drawingml/2006/main" name="2_Primary Slide Layout">
  <a:themeElements>
    <a:clrScheme name="Primary Slide Layou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Primary Slide Layout">
      <a:majorFont>
        <a:latin typeface="Lucida Grande"/>
        <a:ea typeface="ヒラギノ角ゴ ProN W6"/>
        <a:cs typeface="ヒラギノ角ゴ ProN W6"/>
      </a:majorFont>
      <a:minorFont>
        <a:latin typeface="Lucida Grande"/>
        <a:ea typeface="ヒラギノ角ゴ ProN W6"/>
        <a:cs typeface="ヒラギノ角ゴ ProN W6"/>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Primary Slide Layou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0.xml><?xml version="1.0" encoding="utf-8"?>
<a:theme xmlns:a="http://schemas.openxmlformats.org/drawingml/2006/main" name="Code dark">
  <a:themeElements>
    <a:clrScheme name="Code dar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ode dark">
      <a:majorFont>
        <a:latin typeface="Lucida Grande"/>
        <a:ea typeface="ヒラギノ角ゴ ProN W6"/>
        <a:cs typeface="ヒラギノ角ゴ ProN W6"/>
      </a:majorFont>
      <a:minorFont>
        <a:latin typeface="Consolas"/>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Code dar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1.xml><?xml version="1.0" encoding="utf-8"?>
<a:theme xmlns:a="http://schemas.openxmlformats.org/drawingml/2006/main" name="Code light blue">
  <a:themeElements>
    <a:clrScheme name="Code light 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ode light blue">
      <a:majorFont>
        <a:latin typeface="Lucida Grande"/>
        <a:ea typeface="ヒラギノ角ゴ ProN W6"/>
        <a:cs typeface="ヒラギノ角ゴ ProN W6"/>
      </a:majorFont>
      <a:minorFont>
        <a:latin typeface="Consolas"/>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Code light 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2.xml><?xml version="1.0" encoding="utf-8"?>
<a:theme xmlns:a="http://schemas.openxmlformats.org/drawingml/2006/main" name="Default - Quote">
  <a:themeElements>
    <a:clrScheme name="Default - Quo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 Quote">
      <a:majorFont>
        <a:latin typeface="Lucida Grande"/>
        <a:ea typeface="ヒラギノ角ゴ ProN W6"/>
        <a:cs typeface="ヒラギノ角ゴ ProN W6"/>
      </a:majorFont>
      <a:minorFont>
        <a:latin typeface="Lucida Grande"/>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Default - Quo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3.xml><?xml version="1.0" encoding="utf-8"?>
<a:theme xmlns:a="http://schemas.openxmlformats.org/drawingml/2006/main" name="Default - title/space for graph or table (see example)">
  <a:themeElements>
    <a:clrScheme name="Default - title/space for graph or table (see exampl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 title/space for graph or table (see example)">
      <a:majorFont>
        <a:latin typeface="Lucida Grande"/>
        <a:ea typeface="ヒラギノ角ゴ ProN W6"/>
        <a:cs typeface="ヒラギノ角ゴ ProN W6"/>
      </a:majorFont>
      <a:minorFont>
        <a:latin typeface="Calibri"/>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Default - title/space for graph or table (see exampl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Default - space for graph or table (see example)">
  <a:themeElements>
    <a:clrScheme name="Default - space for graph or table (see exampl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 space for graph or table (see example)">
      <a:majorFont>
        <a:latin typeface="Lucida Grande"/>
        <a:ea typeface="ヒラギノ角ゴ ProN W6"/>
        <a:cs typeface="ヒラギノ角ゴ ProN W6"/>
      </a:majorFont>
      <a:minorFont>
        <a:latin typeface="Calibri"/>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Default - space for graph or table (see exampl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5.xml><?xml version="1.0" encoding="utf-8"?>
<a:theme xmlns:a="http://schemas.openxmlformats.org/drawingml/2006/main" name="Default - 1_full_title_1">
  <a:themeElements>
    <a:clrScheme name="Default - 1_full_title_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 1_full_title_1">
      <a:majorFont>
        <a:latin typeface="Lucida Grande"/>
        <a:ea typeface="ヒラギノ角ゴ ProN W6"/>
        <a:cs typeface="ヒラギノ角ゴ ProN W6"/>
      </a:majorFont>
      <a:minorFont>
        <a:latin typeface="Calibri"/>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Default - 1_full_title_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6.xml><?xml version="1.0" encoding="utf-8"?>
<a:theme xmlns:a="http://schemas.openxmlformats.org/drawingml/2006/main" name="Default - full_title_1">
  <a:themeElements>
    <a:clrScheme name="Default - full_title_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 full_title_1">
      <a:majorFont>
        <a:latin typeface="Lucida Grande"/>
        <a:ea typeface="ヒラギノ角ゴ ProN W6"/>
        <a:cs typeface="ヒラギノ角ゴ ProN W6"/>
      </a:majorFont>
      <a:minorFont>
        <a:latin typeface="Calibri"/>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Default - full_title_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7.xml><?xml version="1.0" encoding="utf-8"?>
<a:theme xmlns:a="http://schemas.openxmlformats.org/drawingml/2006/main" name="3_Primary Slide Layout">
  <a:themeElements>
    <a:clrScheme name="Primary Slide Layou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Primary Slide Layout">
      <a:majorFont>
        <a:latin typeface="Lucida Grande"/>
        <a:ea typeface="ヒラギノ角ゴ ProN W6"/>
        <a:cs typeface="ヒラギノ角ゴ ProN W6"/>
      </a:majorFont>
      <a:minorFont>
        <a:latin typeface="Lucida Grande"/>
        <a:ea typeface="ヒラギノ角ゴ ProN W6"/>
        <a:cs typeface="ヒラギノ角ゴ ProN W6"/>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Primary Slide Layou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8.xml><?xml version="1.0" encoding="utf-8"?>
<a:theme xmlns:a="http://schemas.openxmlformats.org/drawingml/2006/main" name="1_DEMO">
  <a:themeElements>
    <a:clrScheme name="DEM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MO">
      <a:majorFont>
        <a:latin typeface="Lucida Grande"/>
        <a:ea typeface="ヒラギノ角ゴ ProN W6"/>
        <a:cs typeface="ヒラギノ角ゴ ProN W6"/>
      </a:majorFont>
      <a:minorFont>
        <a:latin typeface="Calibri"/>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DEM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9.xml><?xml version="1.0" encoding="utf-8"?>
<a:theme xmlns:a="http://schemas.openxmlformats.org/drawingml/2006/main" name="4_Primary Slide Layout">
  <a:themeElements>
    <a:clrScheme name="Primary Slide Layou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Primary Slide Layout">
      <a:majorFont>
        <a:latin typeface="Lucida Grande"/>
        <a:ea typeface="ヒラギノ角ゴ ProN W6"/>
        <a:cs typeface="ヒラギノ角ゴ ProN W6"/>
      </a:majorFont>
      <a:minorFont>
        <a:latin typeface="Lucida Grande"/>
        <a:ea typeface="ヒラギノ角ゴ ProN W6"/>
        <a:cs typeface="ヒラギノ角ゴ ProN W6"/>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Primary Slide Layou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Primary Slide Layout">
  <a:themeElements>
    <a:clrScheme name="Primary Slide Layou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Primary Slide Layout">
      <a:majorFont>
        <a:latin typeface="Lucida Grande"/>
        <a:ea typeface="ヒラギノ角ゴ ProN W6"/>
        <a:cs typeface="ヒラギノ角ゴ ProN W6"/>
      </a:majorFont>
      <a:minorFont>
        <a:latin typeface="Lucida Grande"/>
        <a:ea typeface="ヒラギノ角ゴ ProN W6"/>
        <a:cs typeface="ヒラギノ角ゴ ProN W6"/>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Primary Slide Layou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30.xml><?xml version="1.0" encoding="utf-8"?>
<a:theme xmlns:a="http://schemas.openxmlformats.org/drawingml/2006/main" name="1_emphanzising marketing point (bullets)">
  <a:themeElements>
    <a:clrScheme name="emphanzising marketing point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emphanzising marketing point (bullets)">
      <a:majorFont>
        <a:latin typeface="Lucida Grande"/>
        <a:ea typeface="ヒラギノ角ゴ ProN W6"/>
        <a:cs typeface="ヒラギノ角ゴ ProN W6"/>
      </a:majorFont>
      <a:minorFont>
        <a:latin typeface="Lucida Grande"/>
        <a:ea typeface="ヒラギノ角ゴ ProN W6"/>
        <a:cs typeface="ヒラギノ角ゴ ProN W6"/>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emphanzising marketing point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31.xml><?xml version="1.0" encoding="utf-8"?>
<a:theme xmlns:a="http://schemas.openxmlformats.org/drawingml/2006/main" name="1_graph slide (2)">
  <a:themeElements>
    <a:clrScheme name="graph slide (2)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graph slide (2)">
      <a:majorFont>
        <a:latin typeface="Lucida Grande"/>
        <a:ea typeface="ヒラギノ角ゴ ProN W6"/>
        <a:cs typeface="ヒラギノ角ゴ ProN W6"/>
      </a:majorFont>
      <a:minorFont>
        <a:latin typeface="Lucida Grande"/>
        <a:ea typeface="ヒラギノ角ゴ ProN W6"/>
        <a:cs typeface="ヒラギノ角ゴ ProN W6"/>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graph slide (2)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1_graph slide (3)">
  <a:themeElements>
    <a:clrScheme name="graph slide (3)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graph slide (3)">
      <a:majorFont>
        <a:latin typeface="Lucida Grande"/>
        <a:ea typeface="ヒラギノ角ゴ ProN W6"/>
        <a:cs typeface="ヒラギノ角ゴ ProN W6"/>
      </a:majorFont>
      <a:minorFont>
        <a:latin typeface="Lucida Grande"/>
        <a:ea typeface="ヒラギノ角ゴ ProN W6"/>
        <a:cs typeface="ヒラギノ角ゴ ProN W6"/>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graph slide (3)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1_graph slide (4)">
  <a:themeElements>
    <a:clrScheme name="graph slide (4)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graph slide (4)">
      <a:majorFont>
        <a:latin typeface="Lucida Grande"/>
        <a:ea typeface="ヒラギノ角ゴ ProN W6"/>
        <a:cs typeface="ヒラギノ角ゴ ProN W6"/>
      </a:majorFont>
      <a:minorFont>
        <a:latin typeface="Lucida Grande"/>
        <a:ea typeface="ヒラギノ角ゴ ProN W6"/>
        <a:cs typeface="ヒラギノ角ゴ ProN W6"/>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graph slide (4)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34.xml><?xml version="1.0" encoding="utf-8"?>
<a:theme xmlns:a="http://schemas.openxmlformats.org/drawingml/2006/main" name="2_emphanzising marketing point (image above)">
  <a:themeElements>
    <a:clrScheme name="emphanzising marketing point (image abov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emphanzising marketing point (image above)">
      <a:majorFont>
        <a:latin typeface="Lucida Grande"/>
        <a:ea typeface="ヒラギノ角ゴ ProN W6"/>
        <a:cs typeface="ヒラギノ角ゴ ProN W6"/>
      </a:majorFont>
      <a:minorFont>
        <a:latin typeface="Lucida Grande"/>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emphanzising marketing point (image abov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35.xml><?xml version="1.0" encoding="utf-8"?>
<a:theme xmlns:a="http://schemas.openxmlformats.org/drawingml/2006/main" name="3_emphanzising marketing point (image above)">
  <a:themeElements>
    <a:clrScheme name="emphanzising marketing point (image abov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emphanzising marketing point (image above)">
      <a:majorFont>
        <a:latin typeface="Lucida Grande"/>
        <a:ea typeface="ヒラギノ角ゴ ProN W6"/>
        <a:cs typeface="ヒラギノ角ゴ ProN W6"/>
      </a:majorFont>
      <a:minorFont>
        <a:latin typeface="Lucida Grande"/>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emphanzising marketing point (image abov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36.xml><?xml version="1.0" encoding="utf-8"?>
<a:theme xmlns:a="http://schemas.openxmlformats.org/drawingml/2006/main" name="2_emphanzising marketing point (image below)">
  <a:themeElements>
    <a:clrScheme name="emphanzising marketing point (image below)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emphanzising marketing point (image below)">
      <a:majorFont>
        <a:latin typeface="Lucida Grande"/>
        <a:ea typeface="ヒラギノ角ゴ ProN W6"/>
        <a:cs typeface="ヒラギノ角ゴ ProN W6"/>
      </a:majorFont>
      <a:minorFont>
        <a:latin typeface="Lucida Grande"/>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emphanzising marketing point (image below)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37.xml><?xml version="1.0" encoding="utf-8"?>
<a:theme xmlns:a="http://schemas.openxmlformats.org/drawingml/2006/main" name="3_emphanzising marketing point (image below)">
  <a:themeElements>
    <a:clrScheme name="emphanzising marketing point (image below)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emphanzising marketing point (image below)">
      <a:majorFont>
        <a:latin typeface="Lucida Grande"/>
        <a:ea typeface="ヒラギノ角ゴ ProN W6"/>
        <a:cs typeface="ヒラギノ角ゴ ProN W6"/>
      </a:majorFont>
      <a:minorFont>
        <a:latin typeface="Lucida Grande"/>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emphanzising marketing point (image below)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38.xml><?xml version="1.0" encoding="utf-8"?>
<a:theme xmlns:a="http://schemas.openxmlformats.org/drawingml/2006/main" name="1_emphanzising marketing point (icon)">
  <a:themeElements>
    <a:clrScheme name="">
      <a:dk1>
        <a:srgbClr val="000000"/>
      </a:dk1>
      <a:lt1>
        <a:srgbClr val="FFFFFF"/>
      </a:lt1>
      <a:dk2>
        <a:srgbClr val="000000"/>
      </a:dk2>
      <a:lt2>
        <a:srgbClr val="808080"/>
      </a:lt2>
      <a:accent1>
        <a:srgbClr val="FFFFFF"/>
      </a:accent1>
      <a:accent2>
        <a:srgbClr val="333399"/>
      </a:accent2>
      <a:accent3>
        <a:srgbClr val="FFFFFF"/>
      </a:accent3>
      <a:accent4>
        <a:srgbClr val="000000"/>
      </a:accent4>
      <a:accent5>
        <a:srgbClr val="FFFFFF"/>
      </a:accent5>
      <a:accent6>
        <a:srgbClr val="2D2D8A"/>
      </a:accent6>
      <a:hlink>
        <a:srgbClr val="009999"/>
      </a:hlink>
      <a:folHlink>
        <a:srgbClr val="99CC00"/>
      </a:folHlink>
    </a:clrScheme>
    <a:fontScheme name="emphanzising marketing point (icon)">
      <a:majorFont>
        <a:latin typeface="Lucida Grande"/>
        <a:ea typeface="ヒラギノ角ゴ ProN W6"/>
        <a:cs typeface="ヒラギノ角ゴ ProN W6"/>
      </a:majorFont>
      <a:minorFont>
        <a:latin typeface="Lucida Grande"/>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emphanzising marketing point (ic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1_Image Left - Title &amp; Bullet">
  <a:themeElements>
    <a:clrScheme name="Image Left - Title &amp; Bulle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Image Left - Title &amp; Bullet">
      <a:majorFont>
        <a:latin typeface="Lucida Grande"/>
        <a:ea typeface="ヒラギノ角ゴ ProN W6"/>
        <a:cs typeface="ヒラギノ角ゴ ProN W6"/>
      </a:majorFont>
      <a:minorFont>
        <a:latin typeface="Lucida Grande"/>
        <a:ea typeface="ヒラギノ角ゴ ProN W6"/>
        <a:cs typeface="ヒラギノ角ゴ ProN W6"/>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Image Left - Title &amp; Bulle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DEMO">
  <a:themeElements>
    <a:clrScheme name="DEM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MO">
      <a:majorFont>
        <a:latin typeface="Lucida Grande"/>
        <a:ea typeface="ヒラギノ角ゴ ProN W6"/>
        <a:cs typeface="ヒラギノ角ゴ ProN W6"/>
      </a:majorFont>
      <a:minorFont>
        <a:latin typeface="Calibri"/>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DEM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40.xml><?xml version="1.0" encoding="utf-8"?>
<a:theme xmlns:a="http://schemas.openxmlformats.org/drawingml/2006/main" name="1_Image Left - Title &amp; Bullet copy">
  <a:themeElements>
    <a:clrScheme name="Image Left - Title &amp; Bullet copy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Image Left - Title &amp; Bullet copy">
      <a:majorFont>
        <a:latin typeface="Lucida Grande"/>
        <a:ea typeface="ヒラギノ角ゴ ProN W6"/>
        <a:cs typeface="ヒラギノ角ゴ ProN W6"/>
      </a:majorFont>
      <a:minorFont>
        <a:latin typeface="Lucida Grande"/>
        <a:ea typeface="ヒラギノ角ゴ ProN W6"/>
        <a:cs typeface="ヒラギノ角ゴ ProN W6"/>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Image Left - Title &amp; Bullet copy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41.xml><?xml version="1.0" encoding="utf-8"?>
<a:theme xmlns:a="http://schemas.openxmlformats.org/drawingml/2006/main" name="1_1. Title Slide">
  <a:themeElements>
    <a:clrScheme name="1. Title Sli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 Title Slide">
      <a:majorFont>
        <a:latin typeface="Lucida Grande"/>
        <a:ea typeface="ヒラギノ角ゴ ProN W6"/>
        <a:cs typeface="ヒラギノ角ゴ ProN W6"/>
      </a:majorFont>
      <a:minorFont>
        <a:latin typeface="Lucida Grande"/>
        <a:ea typeface="ヒラギノ角ゴ ProN W6"/>
        <a:cs typeface="ヒラギノ角ゴ ProN W6"/>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1. Title Sli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42.xml><?xml version="1.0" encoding="utf-8"?>
<a:theme xmlns:a="http://schemas.openxmlformats.org/drawingml/2006/main" name="1_Image Right - Text">
  <a:themeElements>
    <a:clrScheme name="Image Right - Tex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Image Right - Text">
      <a:majorFont>
        <a:latin typeface="Lucida Grande"/>
        <a:ea typeface="ヒラギノ角ゴ ProN W6"/>
        <a:cs typeface="ヒラギノ角ゴ ProN W6"/>
      </a:majorFont>
      <a:minorFont>
        <a:latin typeface="Lucida Grande"/>
        <a:ea typeface="ヒラギノ角ゴ ProN W6"/>
        <a:cs typeface="ヒラギノ角ゴ ProN W6"/>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Image Right - Tex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43.xml><?xml version="1.0" encoding="utf-8"?>
<a:theme xmlns:a="http://schemas.openxmlformats.org/drawingml/2006/main" name="5_Primary Slide Layout">
  <a:themeElements>
    <a:clrScheme name="Primary Slide Layou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Primary Slide Layout">
      <a:majorFont>
        <a:latin typeface="Lucida Grande"/>
        <a:ea typeface="ヒラギノ角ゴ ProN W6"/>
        <a:cs typeface="ヒラギノ角ゴ ProN W6"/>
      </a:majorFont>
      <a:minorFont>
        <a:latin typeface="Lucida Grande"/>
        <a:ea typeface="ヒラギノ角ゴ ProN W6"/>
        <a:cs typeface="ヒラギノ角ゴ ProN W6"/>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Primary Slide Layou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44.xml><?xml version="1.0" encoding="utf-8"?>
<a:theme xmlns:a="http://schemas.openxmlformats.org/drawingml/2006/main" name="1_Code dark">
  <a:themeElements>
    <a:clrScheme name="Code dar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ode dark">
      <a:majorFont>
        <a:latin typeface="Lucida Grande"/>
        <a:ea typeface="ヒラギノ角ゴ ProN W6"/>
        <a:cs typeface="ヒラギノ角ゴ ProN W6"/>
      </a:majorFont>
      <a:minorFont>
        <a:latin typeface="Consolas"/>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Code dar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45.xml><?xml version="1.0" encoding="utf-8"?>
<a:theme xmlns:a="http://schemas.openxmlformats.org/drawingml/2006/main" name="1_Code light blue">
  <a:themeElements>
    <a:clrScheme name="Code light 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ode light blue">
      <a:majorFont>
        <a:latin typeface="Lucida Grande"/>
        <a:ea typeface="ヒラギノ角ゴ ProN W6"/>
        <a:cs typeface="ヒラギノ角ゴ ProN W6"/>
      </a:majorFont>
      <a:minorFont>
        <a:latin typeface="Consolas"/>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Code light 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46.xml><?xml version="1.0" encoding="utf-8"?>
<a:theme xmlns:a="http://schemas.openxmlformats.org/drawingml/2006/main" name="1_Default - Quote">
  <a:themeElements>
    <a:clrScheme name="Default - Quo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 Quote">
      <a:majorFont>
        <a:latin typeface="Lucida Grande"/>
        <a:ea typeface="ヒラギノ角ゴ ProN W6"/>
        <a:cs typeface="ヒラギノ角ゴ ProN W6"/>
      </a:majorFont>
      <a:minorFont>
        <a:latin typeface="Lucida Grande"/>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Default - Quo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47.xml><?xml version="1.0" encoding="utf-8"?>
<a:theme xmlns:a="http://schemas.openxmlformats.org/drawingml/2006/main" name="1_Default - title/space for graph or table (see example)">
  <a:themeElements>
    <a:clrScheme name="Default - title/space for graph or table (see exampl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 title/space for graph or table (see example)">
      <a:majorFont>
        <a:latin typeface="Lucida Grande"/>
        <a:ea typeface="ヒラギノ角ゴ ProN W6"/>
        <a:cs typeface="ヒラギノ角ゴ ProN W6"/>
      </a:majorFont>
      <a:minorFont>
        <a:latin typeface="Calibri"/>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Default - title/space for graph or table (see exampl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48.xml><?xml version="1.0" encoding="utf-8"?>
<a:theme xmlns:a="http://schemas.openxmlformats.org/drawingml/2006/main" name="1_Default - space for graph or table (see example)">
  <a:themeElements>
    <a:clrScheme name="Default - space for graph or table (see exampl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 space for graph or table (see example)">
      <a:majorFont>
        <a:latin typeface="Lucida Grande"/>
        <a:ea typeface="ヒラギノ角ゴ ProN W6"/>
        <a:cs typeface="ヒラギノ角ゴ ProN W6"/>
      </a:majorFont>
      <a:minorFont>
        <a:latin typeface="Calibri"/>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Default - space for graph or table (see exampl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49.xml><?xml version="1.0" encoding="utf-8"?>
<a:theme xmlns:a="http://schemas.openxmlformats.org/drawingml/2006/main" name="1_Default - 1_full_title_1">
  <a:themeElements>
    <a:clrScheme name="Default - 1_full_title_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 1_full_title_1">
      <a:majorFont>
        <a:latin typeface="Lucida Grande"/>
        <a:ea typeface="ヒラギノ角ゴ ProN W6"/>
        <a:cs typeface="ヒラギノ角ゴ ProN W6"/>
      </a:majorFont>
      <a:minorFont>
        <a:latin typeface="Calibri"/>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Default - 1_full_title_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1_Primary Slide Layout">
  <a:themeElements>
    <a:clrScheme name="Primary Slide Layou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Primary Slide Layout">
      <a:majorFont>
        <a:latin typeface="Lucida Grande"/>
        <a:ea typeface="ヒラギノ角ゴ ProN W6"/>
        <a:cs typeface="ヒラギノ角ゴ ProN W6"/>
      </a:majorFont>
      <a:minorFont>
        <a:latin typeface="Lucida Grande"/>
        <a:ea typeface="ヒラギノ角ゴ ProN W6"/>
        <a:cs typeface="ヒラギノ角ゴ ProN W6"/>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Primary Slide Layou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50.xml><?xml version="1.0" encoding="utf-8"?>
<a:theme xmlns:a="http://schemas.openxmlformats.org/drawingml/2006/main" name="1_Default - full_title_1">
  <a:themeElements>
    <a:clrScheme name="Default - full_title_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 full_title_1">
      <a:majorFont>
        <a:latin typeface="Lucida Grande"/>
        <a:ea typeface="ヒラギノ角ゴ ProN W6"/>
        <a:cs typeface="ヒラギノ角ゴ ProN W6"/>
      </a:majorFont>
      <a:minorFont>
        <a:latin typeface="Calibri"/>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Default - full_title_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5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emphanzising marketing point (bullets)">
  <a:themeElements>
    <a:clrScheme name="emphanzising marketing point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emphanzising marketing point (bullets)">
      <a:majorFont>
        <a:latin typeface="Lucida Grande"/>
        <a:ea typeface="ヒラギノ角ゴ ProN W6"/>
        <a:cs typeface="ヒラギノ角ゴ ProN W6"/>
      </a:majorFont>
      <a:minorFont>
        <a:latin typeface="Lucida Grande"/>
        <a:ea typeface="ヒラギノ角ゴ ProN W6"/>
        <a:cs typeface="ヒラギノ角ゴ ProN W6"/>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emphanzising marketing point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graph slide (2)">
  <a:themeElements>
    <a:clrScheme name="graph slide (2)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graph slide (2)">
      <a:majorFont>
        <a:latin typeface="Lucida Grande"/>
        <a:ea typeface="ヒラギノ角ゴ ProN W6"/>
        <a:cs typeface="ヒラギノ角ゴ ProN W6"/>
      </a:majorFont>
      <a:minorFont>
        <a:latin typeface="Lucida Grande"/>
        <a:ea typeface="ヒラギノ角ゴ ProN W6"/>
        <a:cs typeface="ヒラギノ角ゴ ProN W6"/>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graph slide (2)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graph slide (3)">
  <a:themeElements>
    <a:clrScheme name="graph slide (3)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graph slide (3)">
      <a:majorFont>
        <a:latin typeface="Lucida Grande"/>
        <a:ea typeface="ヒラギノ角ゴ ProN W6"/>
        <a:cs typeface="ヒラギノ角ゴ ProN W6"/>
      </a:majorFont>
      <a:minorFont>
        <a:latin typeface="Lucida Grande"/>
        <a:ea typeface="ヒラギノ角ゴ ProN W6"/>
        <a:cs typeface="ヒラギノ角ゴ ProN W6"/>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graph slide (3)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graph slide (4)">
  <a:themeElements>
    <a:clrScheme name="graph slide (4)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graph slide (4)">
      <a:majorFont>
        <a:latin typeface="Lucida Grande"/>
        <a:ea typeface="ヒラギノ角ゴ ProN W6"/>
        <a:cs typeface="ヒラギノ角ゴ ProN W6"/>
      </a:majorFont>
      <a:minorFont>
        <a:latin typeface="Lucida Grande"/>
        <a:ea typeface="ヒラギノ角ゴ ProN W6"/>
        <a:cs typeface="ヒラギノ角ゴ ProN W6"/>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graph slide (4)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emplate>Xamarin3Theme</Template>
  <TotalTime>55092</TotalTime>
  <Words>374</Words>
  <Application>Microsoft Office PowerPoint</Application>
  <PresentationFormat>On-screen Show (16:9)</PresentationFormat>
  <Paragraphs>141</Paragraphs>
  <Slides>39</Slides>
  <Notes>39</Notes>
  <HiddenSlides>2</HiddenSlides>
  <MMClips>0</MMClips>
  <ScaleCrop>false</ScaleCrop>
  <HeadingPairs>
    <vt:vector size="6" baseType="variant">
      <vt:variant>
        <vt:lpstr>Fonts Used</vt:lpstr>
      </vt:variant>
      <vt:variant>
        <vt:i4>13</vt:i4>
      </vt:variant>
      <vt:variant>
        <vt:lpstr>Theme</vt:lpstr>
      </vt:variant>
      <vt:variant>
        <vt:i4>50</vt:i4>
      </vt:variant>
      <vt:variant>
        <vt:lpstr>Slide Titles</vt:lpstr>
      </vt:variant>
      <vt:variant>
        <vt:i4>39</vt:i4>
      </vt:variant>
    </vt:vector>
  </HeadingPairs>
  <TitlesOfParts>
    <vt:vector size="102" baseType="lpstr">
      <vt:lpstr>ＭＳ Ｐゴシック</vt:lpstr>
      <vt:lpstr>Arial</vt:lpstr>
      <vt:lpstr>Calibri</vt:lpstr>
      <vt:lpstr>Consolas</vt:lpstr>
      <vt:lpstr>Gill Sans</vt:lpstr>
      <vt:lpstr>Helvetica</vt:lpstr>
      <vt:lpstr>Helvetica Light</vt:lpstr>
      <vt:lpstr>Helvetica Neue Light</vt:lpstr>
      <vt:lpstr>Lucida Grande</vt:lpstr>
      <vt:lpstr>Segoe UI</vt:lpstr>
      <vt:lpstr>Thonburi</vt:lpstr>
      <vt:lpstr>ヒラギノ角ゴ ProN W3</vt:lpstr>
      <vt:lpstr>ヒラギノ角ゴ ProN W6</vt:lpstr>
      <vt:lpstr>Xamarin3Theme</vt:lpstr>
      <vt:lpstr>Custom Design</vt:lpstr>
      <vt:lpstr>Primary Slide Layout</vt:lpstr>
      <vt:lpstr>DEMO</vt:lpstr>
      <vt:lpstr>1_Primary Slide Layout</vt:lpstr>
      <vt:lpstr>emphanzising marketing point (bullets)</vt:lpstr>
      <vt:lpstr>graph slide (2)</vt:lpstr>
      <vt:lpstr>graph slide (3)</vt:lpstr>
      <vt:lpstr>graph slide (4)</vt:lpstr>
      <vt:lpstr>emphanzising marketing point (image above)</vt:lpstr>
      <vt:lpstr>1_emphanzising marketing point (image above)</vt:lpstr>
      <vt:lpstr>emphanzising marketing point (image below)</vt:lpstr>
      <vt:lpstr>1_emphanzising marketing point (image below)</vt:lpstr>
      <vt:lpstr>emphanzising marketing point (icon)</vt:lpstr>
      <vt:lpstr>Image Left - Title &amp; Bullet</vt:lpstr>
      <vt:lpstr>Image Left - Title &amp; Bullet copy</vt:lpstr>
      <vt:lpstr>1. Title Slide</vt:lpstr>
      <vt:lpstr>Image Right - Text</vt:lpstr>
      <vt:lpstr>2_Primary Slide Layout</vt:lpstr>
      <vt:lpstr>Code dark</vt:lpstr>
      <vt:lpstr>Code light blue</vt:lpstr>
      <vt:lpstr>Default - Quote</vt:lpstr>
      <vt:lpstr>Default - title/space for graph or table (see example)</vt:lpstr>
      <vt:lpstr>Default - space for graph or table (see example)</vt:lpstr>
      <vt:lpstr>Default - 1_full_title_1</vt:lpstr>
      <vt:lpstr>Default - full_title_1</vt:lpstr>
      <vt:lpstr>3_Primary Slide Layout</vt:lpstr>
      <vt:lpstr>1_DEMO</vt:lpstr>
      <vt:lpstr>4_Primary Slide Layout</vt:lpstr>
      <vt:lpstr>1_emphanzising marketing point (bullets)</vt:lpstr>
      <vt:lpstr>1_graph slide (2)</vt:lpstr>
      <vt:lpstr>1_graph slide (3)</vt:lpstr>
      <vt:lpstr>1_graph slide (4)</vt:lpstr>
      <vt:lpstr>2_emphanzising marketing point (image above)</vt:lpstr>
      <vt:lpstr>3_emphanzising marketing point (image above)</vt:lpstr>
      <vt:lpstr>2_emphanzising marketing point (image below)</vt:lpstr>
      <vt:lpstr>3_emphanzising marketing point (image below)</vt:lpstr>
      <vt:lpstr>1_emphanzising marketing point (icon)</vt:lpstr>
      <vt:lpstr>1_Image Left - Title &amp; Bullet</vt:lpstr>
      <vt:lpstr>1_Image Left - Title &amp; Bullet copy</vt:lpstr>
      <vt:lpstr>1_1. Title Slide</vt:lpstr>
      <vt:lpstr>1_Image Right - Text</vt:lpstr>
      <vt:lpstr>5_Primary Slide Layout</vt:lpstr>
      <vt:lpstr>1_Code dark</vt:lpstr>
      <vt:lpstr>1_Code light blue</vt:lpstr>
      <vt:lpstr>1_Default - Quote</vt:lpstr>
      <vt:lpstr>1_Default - title/space for graph or table (see example)</vt:lpstr>
      <vt:lpstr>1_Default - space for graph or table (see example)</vt:lpstr>
      <vt:lpstr>1_Default - 1_full_title_1</vt:lpstr>
      <vt:lpstr>1_Default - full_title_1</vt:lpstr>
      <vt:lpstr>Evolve 2016 Experience</vt:lpstr>
      <vt:lpstr>PowerPoint Presentation</vt:lpstr>
      <vt:lpstr>Evolve: Disney World for Developers</vt:lpstr>
      <vt:lpstr>PowerPoint Presentation</vt:lpstr>
      <vt:lpstr>PowerPoint Presentation</vt:lpstr>
      <vt:lpstr>PowerPoint Presentation</vt:lpstr>
      <vt:lpstr>PowerPoint Presentation</vt:lpstr>
      <vt:lpstr>PowerPoint Presentation</vt:lpstr>
      <vt:lpstr>Keynote highlights…</vt:lpstr>
      <vt:lpstr>Keynote highlights…</vt:lpstr>
      <vt:lpstr>Keynote highlights…</vt:lpstr>
      <vt:lpstr>Keynote highlights…</vt:lpstr>
      <vt:lpstr>Keynote announcements…</vt:lpstr>
      <vt:lpstr>Keynote highlights (hidden)…</vt:lpstr>
      <vt:lpstr>Keynote highlights…</vt:lpstr>
      <vt:lpstr>Workbooks</vt:lpstr>
      <vt:lpstr>Keynote highlights…</vt:lpstr>
      <vt:lpstr>Xamarin and Microsoft</vt:lpstr>
      <vt:lpstr>Xamarin and Microsoft</vt:lpstr>
      <vt:lpstr>PowerPoint Presentation</vt:lpstr>
      <vt:lpstr>PowerPoint Presentation</vt:lpstr>
      <vt:lpstr>PowerPoint Presentation</vt:lpstr>
      <vt:lpstr>Darwin Lounge…</vt:lpstr>
      <vt:lpstr>Darwin Lounge…</vt:lpstr>
      <vt:lpstr>Darwin Lounge…</vt:lpstr>
      <vt:lpstr>Darwin Lounge…</vt:lpstr>
      <vt:lpstr>Xamarin Developer DNA</vt:lpstr>
      <vt:lpstr>Evolution Meets Imagination</vt:lpstr>
      <vt:lpstr>PowerPoint Presentation</vt:lpstr>
      <vt:lpstr>PowerPoint Presentation</vt:lpstr>
      <vt:lpstr>Grant Imahara</vt:lpstr>
      <vt:lpstr>Xamarin Evolve 2016 Closing</vt:lpstr>
      <vt:lpstr>Xamarin Evolve 2016 Closing</vt:lpstr>
      <vt:lpstr>Xamarin Evolve 2016 Sessions</vt:lpstr>
      <vt:lpstr>But what about me?</vt:lpstr>
      <vt:lpstr>Other Xamarin Events in South Africa</vt:lpstr>
      <vt:lpstr>Other Xamarin Events in South Africa</vt:lpstr>
      <vt:lpstr>How Free is Xamarin really…</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Gert Smith</dc:creator>
  <cp:keywords/>
  <dc:description/>
  <cp:lastModifiedBy>Allan Pead</cp:lastModifiedBy>
  <cp:revision>599</cp:revision>
  <cp:lastPrinted>2013-05-07T00:10:21Z</cp:lastPrinted>
  <dcterms:created xsi:type="dcterms:W3CDTF">2013-03-21T11:46:02Z</dcterms:created>
  <dcterms:modified xsi:type="dcterms:W3CDTF">2016-05-20T07:14:47Z</dcterms:modified>
  <cp:category/>
</cp:coreProperties>
</file>